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6"/>
  </p:notesMasterIdLst>
  <p:sldIdLst>
    <p:sldId id="256" r:id="rId2"/>
    <p:sldId id="258" r:id="rId3"/>
    <p:sldId id="261" r:id="rId4"/>
    <p:sldId id="260" r:id="rId5"/>
    <p:sldId id="266" r:id="rId6"/>
    <p:sldId id="286" r:id="rId7"/>
    <p:sldId id="272" r:id="rId8"/>
    <p:sldId id="276" r:id="rId9"/>
    <p:sldId id="280" r:id="rId10"/>
    <p:sldId id="284" r:id="rId11"/>
    <p:sldId id="277" r:id="rId12"/>
    <p:sldId id="287" r:id="rId13"/>
    <p:sldId id="283" r:id="rId14"/>
    <p:sldId id="290" r:id="rId15"/>
  </p:sldIdLst>
  <p:sldSz cx="9144000" cy="5143500" type="screen16x9"/>
  <p:notesSz cx="6858000" cy="9144000"/>
  <p:embeddedFontLst>
    <p:embeddedFont>
      <p:font typeface="Carter One" panose="02020500000000000000" charset="0"/>
      <p:regular r:id="rId17"/>
    </p:embeddedFont>
    <p:embeddedFont>
      <p:font typeface="Livvic" pitchFamily="2" charset="0"/>
      <p:regular r:id="rId18"/>
      <p:bold r:id="rId19"/>
      <p:italic r:id="rId20"/>
      <p:boldItalic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59104C4-D955-4EA7-AEB3-DF3D6CD6FEF3}">
  <a:tblStyle styleId="{E59104C4-D955-4EA7-AEB3-DF3D6CD6FEF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20" autoAdjust="0"/>
    <p:restoredTop sz="94660"/>
  </p:normalViewPr>
  <p:slideViewPr>
    <p:cSldViewPr snapToGrid="0">
      <p:cViewPr varScale="1">
        <p:scale>
          <a:sx n="107" d="100"/>
          <a:sy n="107" d="100"/>
        </p:scale>
        <p:origin x="81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
        <p:cNvGrpSpPr/>
        <p:nvPr/>
      </p:nvGrpSpPr>
      <p:grpSpPr>
        <a:xfrm>
          <a:off x="0" y="0"/>
          <a:ext cx="0" cy="0"/>
          <a:chOff x="0" y="0"/>
          <a:chExt cx="0" cy="0"/>
        </a:xfrm>
      </p:grpSpPr>
      <p:sp>
        <p:nvSpPr>
          <p:cNvPr id="1025" name="Google Shape;1025;g903916e606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6" name="Google Shape;1026;g903916e606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903916e606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903916e606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903916e606_0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903916e606_0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g903916e606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 name="Google Shape;1005;g903916e606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2"/>
        <p:cNvGrpSpPr/>
        <p:nvPr/>
      </p:nvGrpSpPr>
      <p:grpSpPr>
        <a:xfrm>
          <a:off x="0" y="0"/>
          <a:ext cx="0" cy="0"/>
          <a:chOff x="0" y="0"/>
          <a:chExt cx="0" cy="0"/>
        </a:xfrm>
      </p:grpSpPr>
      <p:sp>
        <p:nvSpPr>
          <p:cNvPr id="1163" name="Google Shape;1163;g903916e606_0_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 name="Google Shape;1164;g903916e606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71abd52bd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71abd52bd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907d9a1b06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907d9a1b06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907d9a1b0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907d9a1b0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907d9a1b06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907d9a1b06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903916e606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903916e606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907d9a1b06_1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907d9a1b06_1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903916e60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903916e60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903916e606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903916e606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55083" y="1629192"/>
            <a:ext cx="3992100" cy="1791000"/>
          </a:xfrm>
          <a:prstGeom prst="rect">
            <a:avLst/>
          </a:prstGeom>
          <a:ln>
            <a:noFill/>
          </a:ln>
        </p:spPr>
        <p:txBody>
          <a:bodyPr spcFirstLastPara="1" wrap="square" lIns="91425" tIns="91425" rIns="91425" bIns="91425" anchor="ctr" anchorCtr="0">
            <a:noAutofit/>
          </a:bodyPr>
          <a:lstStyle>
            <a:lvl1pPr lvl="0" algn="ctr">
              <a:lnSpc>
                <a:spcPct val="80000"/>
              </a:lnSpc>
              <a:spcBef>
                <a:spcPts val="0"/>
              </a:spcBef>
              <a:spcAft>
                <a:spcPts val="0"/>
              </a:spcAft>
              <a:buSzPts val="7000"/>
              <a:buNone/>
              <a:defRPr sz="7000" b="0"/>
            </a:lvl1pPr>
            <a:lvl2pPr lvl="1" algn="ctr">
              <a:lnSpc>
                <a:spcPct val="80000"/>
              </a:lnSpc>
              <a:spcBef>
                <a:spcPts val="0"/>
              </a:spcBef>
              <a:spcAft>
                <a:spcPts val="0"/>
              </a:spcAft>
              <a:buSzPts val="7000"/>
              <a:buNone/>
              <a:defRPr sz="7000"/>
            </a:lvl2pPr>
            <a:lvl3pPr lvl="2" algn="ctr">
              <a:lnSpc>
                <a:spcPct val="80000"/>
              </a:lnSpc>
              <a:spcBef>
                <a:spcPts val="0"/>
              </a:spcBef>
              <a:spcAft>
                <a:spcPts val="0"/>
              </a:spcAft>
              <a:buSzPts val="7000"/>
              <a:buNone/>
              <a:defRPr sz="7000"/>
            </a:lvl3pPr>
            <a:lvl4pPr lvl="3" algn="ctr">
              <a:lnSpc>
                <a:spcPct val="80000"/>
              </a:lnSpc>
              <a:spcBef>
                <a:spcPts val="0"/>
              </a:spcBef>
              <a:spcAft>
                <a:spcPts val="0"/>
              </a:spcAft>
              <a:buSzPts val="7000"/>
              <a:buNone/>
              <a:defRPr sz="7000"/>
            </a:lvl4pPr>
            <a:lvl5pPr lvl="4" algn="ctr">
              <a:lnSpc>
                <a:spcPct val="80000"/>
              </a:lnSpc>
              <a:spcBef>
                <a:spcPts val="0"/>
              </a:spcBef>
              <a:spcAft>
                <a:spcPts val="0"/>
              </a:spcAft>
              <a:buSzPts val="7000"/>
              <a:buNone/>
              <a:defRPr sz="7000"/>
            </a:lvl5pPr>
            <a:lvl6pPr lvl="5" algn="ctr">
              <a:lnSpc>
                <a:spcPct val="80000"/>
              </a:lnSpc>
              <a:spcBef>
                <a:spcPts val="0"/>
              </a:spcBef>
              <a:spcAft>
                <a:spcPts val="0"/>
              </a:spcAft>
              <a:buSzPts val="7000"/>
              <a:buNone/>
              <a:defRPr sz="7000"/>
            </a:lvl6pPr>
            <a:lvl7pPr lvl="6" algn="ctr">
              <a:lnSpc>
                <a:spcPct val="80000"/>
              </a:lnSpc>
              <a:spcBef>
                <a:spcPts val="0"/>
              </a:spcBef>
              <a:spcAft>
                <a:spcPts val="0"/>
              </a:spcAft>
              <a:buSzPts val="7000"/>
              <a:buNone/>
              <a:defRPr sz="7000"/>
            </a:lvl7pPr>
            <a:lvl8pPr lvl="7" algn="ctr">
              <a:lnSpc>
                <a:spcPct val="80000"/>
              </a:lnSpc>
              <a:spcBef>
                <a:spcPts val="0"/>
              </a:spcBef>
              <a:spcAft>
                <a:spcPts val="0"/>
              </a:spcAft>
              <a:buSzPts val="7000"/>
              <a:buNone/>
              <a:defRPr sz="7000"/>
            </a:lvl8pPr>
            <a:lvl9pPr lvl="8" algn="ctr">
              <a:lnSpc>
                <a:spcPct val="80000"/>
              </a:lnSpc>
              <a:spcBef>
                <a:spcPts val="0"/>
              </a:spcBef>
              <a:spcAft>
                <a:spcPts val="0"/>
              </a:spcAft>
              <a:buSzPts val="7000"/>
              <a:buNone/>
              <a:defRPr sz="7000"/>
            </a:lvl9pPr>
          </a:lstStyle>
          <a:p>
            <a:endParaRPr/>
          </a:p>
        </p:txBody>
      </p:sp>
      <p:sp>
        <p:nvSpPr>
          <p:cNvPr id="10" name="Google Shape;10;p2"/>
          <p:cNvSpPr txBox="1">
            <a:spLocks noGrp="1"/>
          </p:cNvSpPr>
          <p:nvPr>
            <p:ph type="subTitle" idx="1"/>
          </p:nvPr>
        </p:nvSpPr>
        <p:spPr>
          <a:xfrm>
            <a:off x="615575" y="4034776"/>
            <a:ext cx="2242500" cy="597900"/>
          </a:xfrm>
          <a:prstGeom prst="rect">
            <a:avLst/>
          </a:prstGeom>
          <a:noFill/>
        </p:spPr>
        <p:txBody>
          <a:bodyPr spcFirstLastPara="1" wrap="square" lIns="91425" tIns="91425" rIns="91425" bIns="91425" anchor="t" anchorCtr="0">
            <a:noAutofit/>
          </a:bodyPr>
          <a:lstStyle>
            <a:lvl1pPr lvl="0">
              <a:lnSpc>
                <a:spcPct val="100000"/>
              </a:lnSpc>
              <a:spcBef>
                <a:spcPts val="0"/>
              </a:spcBef>
              <a:spcAft>
                <a:spcPts val="0"/>
              </a:spcAft>
              <a:buSzPts val="16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3">
  <p:cSld name="CUSTOM_4_1">
    <p:spTree>
      <p:nvGrpSpPr>
        <p:cNvPr id="1" name="Shape 165"/>
        <p:cNvGrpSpPr/>
        <p:nvPr/>
      </p:nvGrpSpPr>
      <p:grpSpPr>
        <a:xfrm>
          <a:off x="0" y="0"/>
          <a:ext cx="0" cy="0"/>
          <a:chOff x="0" y="0"/>
          <a:chExt cx="0" cy="0"/>
        </a:xfrm>
      </p:grpSpPr>
      <p:sp>
        <p:nvSpPr>
          <p:cNvPr id="166" name="Google Shape;166;p19"/>
          <p:cNvSpPr txBox="1">
            <a:spLocks noGrp="1"/>
          </p:cNvSpPr>
          <p:nvPr>
            <p:ph type="title"/>
          </p:nvPr>
        </p:nvSpPr>
        <p:spPr>
          <a:xfrm>
            <a:off x="4724400" y="1783184"/>
            <a:ext cx="3699600" cy="1766400"/>
          </a:xfrm>
          <a:prstGeom prst="rect">
            <a:avLst/>
          </a:prstGeom>
          <a:noFill/>
        </p:spPr>
        <p:txBody>
          <a:bodyPr spcFirstLastPara="1" wrap="square" lIns="91425" tIns="91425" rIns="91425" bIns="91425" anchor="ctr" anchorCtr="0">
            <a:noAutofit/>
          </a:bodyPr>
          <a:lstStyle>
            <a:lvl1pPr marR="91440" lvl="0" algn="ctr" rtl="0">
              <a:lnSpc>
                <a:spcPct val="80000"/>
              </a:lnSpc>
              <a:spcBef>
                <a:spcPts val="0"/>
              </a:spcBef>
              <a:spcAft>
                <a:spcPts val="0"/>
              </a:spcAft>
              <a:buSzPts val="5000"/>
              <a:buNone/>
              <a:defRPr sz="5000" b="0"/>
            </a:lvl1pPr>
            <a:lvl2pPr lvl="1" algn="r" rtl="0">
              <a:lnSpc>
                <a:spcPct val="80000"/>
              </a:lnSpc>
              <a:spcBef>
                <a:spcPts val="0"/>
              </a:spcBef>
              <a:spcAft>
                <a:spcPts val="0"/>
              </a:spcAft>
              <a:buSzPts val="5000"/>
              <a:buNone/>
              <a:defRPr sz="5000"/>
            </a:lvl2pPr>
            <a:lvl3pPr lvl="2" algn="r" rtl="0">
              <a:lnSpc>
                <a:spcPct val="80000"/>
              </a:lnSpc>
              <a:spcBef>
                <a:spcPts val="0"/>
              </a:spcBef>
              <a:spcAft>
                <a:spcPts val="0"/>
              </a:spcAft>
              <a:buSzPts val="5000"/>
              <a:buNone/>
              <a:defRPr sz="5000"/>
            </a:lvl3pPr>
            <a:lvl4pPr lvl="3" algn="r" rtl="0">
              <a:lnSpc>
                <a:spcPct val="80000"/>
              </a:lnSpc>
              <a:spcBef>
                <a:spcPts val="0"/>
              </a:spcBef>
              <a:spcAft>
                <a:spcPts val="0"/>
              </a:spcAft>
              <a:buSzPts val="5000"/>
              <a:buNone/>
              <a:defRPr sz="5000"/>
            </a:lvl4pPr>
            <a:lvl5pPr lvl="4" algn="r" rtl="0">
              <a:lnSpc>
                <a:spcPct val="80000"/>
              </a:lnSpc>
              <a:spcBef>
                <a:spcPts val="0"/>
              </a:spcBef>
              <a:spcAft>
                <a:spcPts val="0"/>
              </a:spcAft>
              <a:buSzPts val="5000"/>
              <a:buNone/>
              <a:defRPr sz="5000"/>
            </a:lvl5pPr>
            <a:lvl6pPr lvl="5" algn="r" rtl="0">
              <a:lnSpc>
                <a:spcPct val="80000"/>
              </a:lnSpc>
              <a:spcBef>
                <a:spcPts val="0"/>
              </a:spcBef>
              <a:spcAft>
                <a:spcPts val="0"/>
              </a:spcAft>
              <a:buSzPts val="5000"/>
              <a:buNone/>
              <a:defRPr sz="5000"/>
            </a:lvl6pPr>
            <a:lvl7pPr lvl="6" algn="r" rtl="0">
              <a:lnSpc>
                <a:spcPct val="80000"/>
              </a:lnSpc>
              <a:spcBef>
                <a:spcPts val="0"/>
              </a:spcBef>
              <a:spcAft>
                <a:spcPts val="0"/>
              </a:spcAft>
              <a:buSzPts val="5000"/>
              <a:buNone/>
              <a:defRPr sz="5000"/>
            </a:lvl7pPr>
            <a:lvl8pPr lvl="7" algn="r" rtl="0">
              <a:lnSpc>
                <a:spcPct val="80000"/>
              </a:lnSpc>
              <a:spcBef>
                <a:spcPts val="0"/>
              </a:spcBef>
              <a:spcAft>
                <a:spcPts val="0"/>
              </a:spcAft>
              <a:buSzPts val="5000"/>
              <a:buNone/>
              <a:defRPr sz="5000"/>
            </a:lvl8pPr>
            <a:lvl9pPr lvl="8" algn="r" rtl="0">
              <a:lnSpc>
                <a:spcPct val="80000"/>
              </a:lnSpc>
              <a:spcBef>
                <a:spcPts val="0"/>
              </a:spcBef>
              <a:spcAft>
                <a:spcPts val="0"/>
              </a:spcAft>
              <a:buSzPts val="5000"/>
              <a:buNone/>
              <a:defRPr sz="5000"/>
            </a:lvl9pPr>
          </a:lstStyle>
          <a:p>
            <a:endParaRPr/>
          </a:p>
        </p:txBody>
      </p:sp>
      <p:sp>
        <p:nvSpPr>
          <p:cNvPr id="167" name="Google Shape;167;p19"/>
          <p:cNvSpPr txBox="1">
            <a:spLocks noGrp="1"/>
          </p:cNvSpPr>
          <p:nvPr>
            <p:ph type="title" idx="2" hasCustomPrompt="1"/>
          </p:nvPr>
        </p:nvSpPr>
        <p:spPr>
          <a:xfrm>
            <a:off x="4077104" y="376588"/>
            <a:ext cx="1095000" cy="9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b="0"/>
            </a:lvl1pPr>
            <a:lvl2pPr lvl="1" algn="ctr" rtl="0">
              <a:spcBef>
                <a:spcPts val="0"/>
              </a:spcBef>
              <a:spcAft>
                <a:spcPts val="0"/>
              </a:spcAft>
              <a:buSzPts val="5000"/>
              <a:buNone/>
              <a:defRPr sz="5000" b="0"/>
            </a:lvl2pPr>
            <a:lvl3pPr lvl="2" algn="ctr" rtl="0">
              <a:spcBef>
                <a:spcPts val="0"/>
              </a:spcBef>
              <a:spcAft>
                <a:spcPts val="0"/>
              </a:spcAft>
              <a:buSzPts val="5000"/>
              <a:buNone/>
              <a:defRPr sz="5000" b="0"/>
            </a:lvl3pPr>
            <a:lvl4pPr lvl="3" algn="ctr" rtl="0">
              <a:spcBef>
                <a:spcPts val="0"/>
              </a:spcBef>
              <a:spcAft>
                <a:spcPts val="0"/>
              </a:spcAft>
              <a:buSzPts val="5000"/>
              <a:buNone/>
              <a:defRPr sz="5000" b="0"/>
            </a:lvl4pPr>
            <a:lvl5pPr lvl="4" algn="ctr" rtl="0">
              <a:spcBef>
                <a:spcPts val="0"/>
              </a:spcBef>
              <a:spcAft>
                <a:spcPts val="0"/>
              </a:spcAft>
              <a:buSzPts val="5000"/>
              <a:buNone/>
              <a:defRPr sz="5000" b="0"/>
            </a:lvl5pPr>
            <a:lvl6pPr lvl="5" algn="ctr" rtl="0">
              <a:spcBef>
                <a:spcPts val="0"/>
              </a:spcBef>
              <a:spcAft>
                <a:spcPts val="0"/>
              </a:spcAft>
              <a:buSzPts val="5000"/>
              <a:buNone/>
              <a:defRPr sz="5000" b="0"/>
            </a:lvl6pPr>
            <a:lvl7pPr lvl="6" algn="ctr" rtl="0">
              <a:spcBef>
                <a:spcPts val="0"/>
              </a:spcBef>
              <a:spcAft>
                <a:spcPts val="0"/>
              </a:spcAft>
              <a:buSzPts val="5000"/>
              <a:buNone/>
              <a:defRPr sz="5000" b="0"/>
            </a:lvl7pPr>
            <a:lvl8pPr lvl="7" algn="ctr" rtl="0">
              <a:spcBef>
                <a:spcPts val="0"/>
              </a:spcBef>
              <a:spcAft>
                <a:spcPts val="0"/>
              </a:spcAft>
              <a:buSzPts val="5000"/>
              <a:buNone/>
              <a:defRPr sz="5000" b="0"/>
            </a:lvl8pPr>
            <a:lvl9pPr lvl="8" algn="ctr" rtl="0">
              <a:spcBef>
                <a:spcPts val="0"/>
              </a:spcBef>
              <a:spcAft>
                <a:spcPts val="0"/>
              </a:spcAft>
              <a:buSzPts val="5000"/>
              <a:buNone/>
              <a:defRPr sz="5000" b="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4">
  <p:cSld name="CUSTOM_4_1_1">
    <p:spTree>
      <p:nvGrpSpPr>
        <p:cNvPr id="1" name="Shape 168"/>
        <p:cNvGrpSpPr/>
        <p:nvPr/>
      </p:nvGrpSpPr>
      <p:grpSpPr>
        <a:xfrm>
          <a:off x="0" y="0"/>
          <a:ext cx="0" cy="0"/>
          <a:chOff x="0" y="0"/>
          <a:chExt cx="0" cy="0"/>
        </a:xfrm>
      </p:grpSpPr>
      <p:sp>
        <p:nvSpPr>
          <p:cNvPr id="169" name="Google Shape;169;p20"/>
          <p:cNvSpPr txBox="1">
            <a:spLocks noGrp="1"/>
          </p:cNvSpPr>
          <p:nvPr>
            <p:ph type="title"/>
          </p:nvPr>
        </p:nvSpPr>
        <p:spPr>
          <a:xfrm flipH="1">
            <a:off x="1378775" y="387600"/>
            <a:ext cx="6386700" cy="1062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algn="r" rtl="0">
              <a:spcBef>
                <a:spcPts val="0"/>
              </a:spcBef>
              <a:spcAft>
                <a:spcPts val="0"/>
              </a:spcAft>
              <a:buSzPts val="5000"/>
              <a:buNone/>
              <a:defRPr sz="5000"/>
            </a:lvl2pPr>
            <a:lvl3pPr lvl="2" algn="r" rtl="0">
              <a:spcBef>
                <a:spcPts val="0"/>
              </a:spcBef>
              <a:spcAft>
                <a:spcPts val="0"/>
              </a:spcAft>
              <a:buSzPts val="5000"/>
              <a:buNone/>
              <a:defRPr sz="5000"/>
            </a:lvl3pPr>
            <a:lvl4pPr lvl="3" algn="r" rtl="0">
              <a:spcBef>
                <a:spcPts val="0"/>
              </a:spcBef>
              <a:spcAft>
                <a:spcPts val="0"/>
              </a:spcAft>
              <a:buSzPts val="5000"/>
              <a:buNone/>
              <a:defRPr sz="5000"/>
            </a:lvl4pPr>
            <a:lvl5pPr lvl="4" algn="r" rtl="0">
              <a:spcBef>
                <a:spcPts val="0"/>
              </a:spcBef>
              <a:spcAft>
                <a:spcPts val="0"/>
              </a:spcAft>
              <a:buSzPts val="5000"/>
              <a:buNone/>
              <a:defRPr sz="5000"/>
            </a:lvl5pPr>
            <a:lvl6pPr lvl="5" algn="r" rtl="0">
              <a:spcBef>
                <a:spcPts val="0"/>
              </a:spcBef>
              <a:spcAft>
                <a:spcPts val="0"/>
              </a:spcAft>
              <a:buSzPts val="5000"/>
              <a:buNone/>
              <a:defRPr sz="5000"/>
            </a:lvl6pPr>
            <a:lvl7pPr lvl="6" algn="r" rtl="0">
              <a:spcBef>
                <a:spcPts val="0"/>
              </a:spcBef>
              <a:spcAft>
                <a:spcPts val="0"/>
              </a:spcAft>
              <a:buSzPts val="5000"/>
              <a:buNone/>
              <a:defRPr sz="5000"/>
            </a:lvl7pPr>
            <a:lvl8pPr lvl="7" algn="r" rtl="0">
              <a:spcBef>
                <a:spcPts val="0"/>
              </a:spcBef>
              <a:spcAft>
                <a:spcPts val="0"/>
              </a:spcAft>
              <a:buSzPts val="5000"/>
              <a:buNone/>
              <a:defRPr sz="5000"/>
            </a:lvl8pPr>
            <a:lvl9pPr lvl="8" algn="r" rtl="0">
              <a:spcBef>
                <a:spcPts val="0"/>
              </a:spcBef>
              <a:spcAft>
                <a:spcPts val="0"/>
              </a:spcAft>
              <a:buSzPts val="5000"/>
              <a:buNone/>
              <a:defRPr sz="5000"/>
            </a:lvl9pPr>
          </a:lstStyle>
          <a:p>
            <a:endParaRPr/>
          </a:p>
        </p:txBody>
      </p:sp>
      <p:sp>
        <p:nvSpPr>
          <p:cNvPr id="170" name="Google Shape;170;p20"/>
          <p:cNvSpPr txBox="1">
            <a:spLocks noGrp="1"/>
          </p:cNvSpPr>
          <p:nvPr>
            <p:ph type="title" idx="2" hasCustomPrompt="1"/>
          </p:nvPr>
        </p:nvSpPr>
        <p:spPr>
          <a:xfrm flipH="1">
            <a:off x="1213300" y="1854275"/>
            <a:ext cx="1097700" cy="961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5">
  <p:cSld name="CUSTOM_4_1_1_1">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flipH="1">
            <a:off x="719949" y="1504375"/>
            <a:ext cx="3586800" cy="2377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algn="r" rtl="0">
              <a:spcBef>
                <a:spcPts val="0"/>
              </a:spcBef>
              <a:spcAft>
                <a:spcPts val="0"/>
              </a:spcAft>
              <a:buClr>
                <a:schemeClr val="accent2"/>
              </a:buClr>
              <a:buSzPts val="5000"/>
              <a:buNone/>
              <a:defRPr sz="5000">
                <a:solidFill>
                  <a:schemeClr val="accent2"/>
                </a:solidFill>
              </a:defRPr>
            </a:lvl2pPr>
            <a:lvl3pPr lvl="2" algn="r" rtl="0">
              <a:spcBef>
                <a:spcPts val="0"/>
              </a:spcBef>
              <a:spcAft>
                <a:spcPts val="0"/>
              </a:spcAft>
              <a:buClr>
                <a:schemeClr val="accent2"/>
              </a:buClr>
              <a:buSzPts val="5000"/>
              <a:buNone/>
              <a:defRPr sz="5000">
                <a:solidFill>
                  <a:schemeClr val="accent2"/>
                </a:solidFill>
              </a:defRPr>
            </a:lvl3pPr>
            <a:lvl4pPr lvl="3" algn="r" rtl="0">
              <a:spcBef>
                <a:spcPts val="0"/>
              </a:spcBef>
              <a:spcAft>
                <a:spcPts val="0"/>
              </a:spcAft>
              <a:buClr>
                <a:schemeClr val="accent2"/>
              </a:buClr>
              <a:buSzPts val="5000"/>
              <a:buNone/>
              <a:defRPr sz="5000">
                <a:solidFill>
                  <a:schemeClr val="accent2"/>
                </a:solidFill>
              </a:defRPr>
            </a:lvl4pPr>
            <a:lvl5pPr lvl="4" algn="r" rtl="0">
              <a:spcBef>
                <a:spcPts val="0"/>
              </a:spcBef>
              <a:spcAft>
                <a:spcPts val="0"/>
              </a:spcAft>
              <a:buClr>
                <a:schemeClr val="accent2"/>
              </a:buClr>
              <a:buSzPts val="5000"/>
              <a:buNone/>
              <a:defRPr sz="5000">
                <a:solidFill>
                  <a:schemeClr val="accent2"/>
                </a:solidFill>
              </a:defRPr>
            </a:lvl5pPr>
            <a:lvl6pPr lvl="5" algn="r" rtl="0">
              <a:spcBef>
                <a:spcPts val="0"/>
              </a:spcBef>
              <a:spcAft>
                <a:spcPts val="0"/>
              </a:spcAft>
              <a:buClr>
                <a:schemeClr val="accent2"/>
              </a:buClr>
              <a:buSzPts val="5000"/>
              <a:buNone/>
              <a:defRPr sz="5000">
                <a:solidFill>
                  <a:schemeClr val="accent2"/>
                </a:solidFill>
              </a:defRPr>
            </a:lvl6pPr>
            <a:lvl7pPr lvl="6" algn="r" rtl="0">
              <a:spcBef>
                <a:spcPts val="0"/>
              </a:spcBef>
              <a:spcAft>
                <a:spcPts val="0"/>
              </a:spcAft>
              <a:buClr>
                <a:schemeClr val="accent2"/>
              </a:buClr>
              <a:buSzPts val="5000"/>
              <a:buNone/>
              <a:defRPr sz="5000">
                <a:solidFill>
                  <a:schemeClr val="accent2"/>
                </a:solidFill>
              </a:defRPr>
            </a:lvl7pPr>
            <a:lvl8pPr lvl="7" algn="r" rtl="0">
              <a:spcBef>
                <a:spcPts val="0"/>
              </a:spcBef>
              <a:spcAft>
                <a:spcPts val="0"/>
              </a:spcAft>
              <a:buClr>
                <a:schemeClr val="accent2"/>
              </a:buClr>
              <a:buSzPts val="5000"/>
              <a:buNone/>
              <a:defRPr sz="5000">
                <a:solidFill>
                  <a:schemeClr val="accent2"/>
                </a:solidFill>
              </a:defRPr>
            </a:lvl8pPr>
            <a:lvl9pPr lvl="8" algn="r" rtl="0">
              <a:spcBef>
                <a:spcPts val="0"/>
              </a:spcBef>
              <a:spcAft>
                <a:spcPts val="0"/>
              </a:spcAft>
              <a:buClr>
                <a:schemeClr val="accent2"/>
              </a:buClr>
              <a:buSzPts val="5000"/>
              <a:buNone/>
              <a:defRPr sz="5000">
                <a:solidFill>
                  <a:schemeClr val="accent2"/>
                </a:solidFill>
              </a:defRPr>
            </a:lvl9pPr>
          </a:lstStyle>
          <a:p>
            <a:endParaRPr/>
          </a:p>
        </p:txBody>
      </p:sp>
      <p:sp>
        <p:nvSpPr>
          <p:cNvPr id="173" name="Google Shape;173;p21"/>
          <p:cNvSpPr txBox="1">
            <a:spLocks noGrp="1"/>
          </p:cNvSpPr>
          <p:nvPr>
            <p:ph type="title" idx="2" hasCustomPrompt="1"/>
          </p:nvPr>
        </p:nvSpPr>
        <p:spPr>
          <a:xfrm flipH="1">
            <a:off x="431255" y="615775"/>
            <a:ext cx="1327200" cy="91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6">
  <p:cSld name="CUSTOM_4_1_1_1_1">
    <p:spTree>
      <p:nvGrpSpPr>
        <p:cNvPr id="1" name="Shape 174"/>
        <p:cNvGrpSpPr/>
        <p:nvPr/>
      </p:nvGrpSpPr>
      <p:grpSpPr>
        <a:xfrm>
          <a:off x="0" y="0"/>
          <a:ext cx="0" cy="0"/>
          <a:chOff x="0" y="0"/>
          <a:chExt cx="0" cy="0"/>
        </a:xfrm>
      </p:grpSpPr>
      <p:sp>
        <p:nvSpPr>
          <p:cNvPr id="175" name="Google Shape;175;p22"/>
          <p:cNvSpPr txBox="1">
            <a:spLocks noGrp="1"/>
          </p:cNvSpPr>
          <p:nvPr>
            <p:ph type="title"/>
          </p:nvPr>
        </p:nvSpPr>
        <p:spPr>
          <a:xfrm flipH="1">
            <a:off x="4710549" y="1504375"/>
            <a:ext cx="3586800" cy="23775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algn="r" rtl="0">
              <a:spcBef>
                <a:spcPts val="0"/>
              </a:spcBef>
              <a:spcAft>
                <a:spcPts val="0"/>
              </a:spcAft>
              <a:buClr>
                <a:schemeClr val="accent2"/>
              </a:buClr>
              <a:buSzPts val="5000"/>
              <a:buNone/>
              <a:defRPr sz="5000">
                <a:solidFill>
                  <a:schemeClr val="accent2"/>
                </a:solidFill>
              </a:defRPr>
            </a:lvl2pPr>
            <a:lvl3pPr lvl="2" algn="r" rtl="0">
              <a:spcBef>
                <a:spcPts val="0"/>
              </a:spcBef>
              <a:spcAft>
                <a:spcPts val="0"/>
              </a:spcAft>
              <a:buClr>
                <a:schemeClr val="accent2"/>
              </a:buClr>
              <a:buSzPts val="5000"/>
              <a:buNone/>
              <a:defRPr sz="5000">
                <a:solidFill>
                  <a:schemeClr val="accent2"/>
                </a:solidFill>
              </a:defRPr>
            </a:lvl3pPr>
            <a:lvl4pPr lvl="3" algn="r" rtl="0">
              <a:spcBef>
                <a:spcPts val="0"/>
              </a:spcBef>
              <a:spcAft>
                <a:spcPts val="0"/>
              </a:spcAft>
              <a:buClr>
                <a:schemeClr val="accent2"/>
              </a:buClr>
              <a:buSzPts val="5000"/>
              <a:buNone/>
              <a:defRPr sz="5000">
                <a:solidFill>
                  <a:schemeClr val="accent2"/>
                </a:solidFill>
              </a:defRPr>
            </a:lvl4pPr>
            <a:lvl5pPr lvl="4" algn="r" rtl="0">
              <a:spcBef>
                <a:spcPts val="0"/>
              </a:spcBef>
              <a:spcAft>
                <a:spcPts val="0"/>
              </a:spcAft>
              <a:buClr>
                <a:schemeClr val="accent2"/>
              </a:buClr>
              <a:buSzPts val="5000"/>
              <a:buNone/>
              <a:defRPr sz="5000">
                <a:solidFill>
                  <a:schemeClr val="accent2"/>
                </a:solidFill>
              </a:defRPr>
            </a:lvl5pPr>
            <a:lvl6pPr lvl="5" algn="r" rtl="0">
              <a:spcBef>
                <a:spcPts val="0"/>
              </a:spcBef>
              <a:spcAft>
                <a:spcPts val="0"/>
              </a:spcAft>
              <a:buClr>
                <a:schemeClr val="accent2"/>
              </a:buClr>
              <a:buSzPts val="5000"/>
              <a:buNone/>
              <a:defRPr sz="5000">
                <a:solidFill>
                  <a:schemeClr val="accent2"/>
                </a:solidFill>
              </a:defRPr>
            </a:lvl6pPr>
            <a:lvl7pPr lvl="6" algn="r" rtl="0">
              <a:spcBef>
                <a:spcPts val="0"/>
              </a:spcBef>
              <a:spcAft>
                <a:spcPts val="0"/>
              </a:spcAft>
              <a:buClr>
                <a:schemeClr val="accent2"/>
              </a:buClr>
              <a:buSzPts val="5000"/>
              <a:buNone/>
              <a:defRPr sz="5000">
                <a:solidFill>
                  <a:schemeClr val="accent2"/>
                </a:solidFill>
              </a:defRPr>
            </a:lvl7pPr>
            <a:lvl8pPr lvl="7" algn="r" rtl="0">
              <a:spcBef>
                <a:spcPts val="0"/>
              </a:spcBef>
              <a:spcAft>
                <a:spcPts val="0"/>
              </a:spcAft>
              <a:buClr>
                <a:schemeClr val="accent2"/>
              </a:buClr>
              <a:buSzPts val="5000"/>
              <a:buNone/>
              <a:defRPr sz="5000">
                <a:solidFill>
                  <a:schemeClr val="accent2"/>
                </a:solidFill>
              </a:defRPr>
            </a:lvl8pPr>
            <a:lvl9pPr lvl="8" algn="r" rtl="0">
              <a:spcBef>
                <a:spcPts val="0"/>
              </a:spcBef>
              <a:spcAft>
                <a:spcPts val="0"/>
              </a:spcAft>
              <a:buClr>
                <a:schemeClr val="accent2"/>
              </a:buClr>
              <a:buSzPts val="5000"/>
              <a:buNone/>
              <a:defRPr sz="5000">
                <a:solidFill>
                  <a:schemeClr val="accent2"/>
                </a:solidFill>
              </a:defRPr>
            </a:lvl9pPr>
          </a:lstStyle>
          <a:p>
            <a:endParaRPr/>
          </a:p>
        </p:txBody>
      </p:sp>
      <p:sp>
        <p:nvSpPr>
          <p:cNvPr id="176" name="Google Shape;176;p22"/>
          <p:cNvSpPr txBox="1">
            <a:spLocks noGrp="1"/>
          </p:cNvSpPr>
          <p:nvPr>
            <p:ph type="title" idx="2" hasCustomPrompt="1"/>
          </p:nvPr>
        </p:nvSpPr>
        <p:spPr>
          <a:xfrm flipH="1">
            <a:off x="7341580" y="3767775"/>
            <a:ext cx="1327200" cy="91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05"/>
        <p:cNvGrpSpPr/>
        <p:nvPr/>
      </p:nvGrpSpPr>
      <p:grpSpPr>
        <a:xfrm>
          <a:off x="0" y="0"/>
          <a:ext cx="0" cy="0"/>
          <a:chOff x="0" y="0"/>
          <a:chExt cx="0" cy="0"/>
        </a:xfrm>
      </p:grpSpPr>
      <p:grpSp>
        <p:nvGrpSpPr>
          <p:cNvPr id="206" name="Google Shape;206;p25"/>
          <p:cNvGrpSpPr/>
          <p:nvPr/>
        </p:nvGrpSpPr>
        <p:grpSpPr>
          <a:xfrm>
            <a:off x="-131650" y="689475"/>
            <a:ext cx="9399850" cy="3612150"/>
            <a:chOff x="-131650" y="765675"/>
            <a:chExt cx="9399850" cy="3612150"/>
          </a:xfrm>
        </p:grpSpPr>
        <p:sp>
          <p:nvSpPr>
            <p:cNvPr id="207" name="Google Shape;207;p25"/>
            <p:cNvSpPr/>
            <p:nvPr/>
          </p:nvSpPr>
          <p:spPr>
            <a:xfrm>
              <a:off x="-128375" y="765675"/>
              <a:ext cx="9396575" cy="3612150"/>
            </a:xfrm>
            <a:custGeom>
              <a:avLst/>
              <a:gdLst/>
              <a:ahLst/>
              <a:cxnLst/>
              <a:rect l="l" t="t" r="r" b="b"/>
              <a:pathLst>
                <a:path w="375863" h="144486" extrusionOk="0">
                  <a:moveTo>
                    <a:pt x="375656" y="122577"/>
                  </a:moveTo>
                  <a:lnTo>
                    <a:pt x="375863" y="0"/>
                  </a:lnTo>
                  <a:lnTo>
                    <a:pt x="685" y="15555"/>
                  </a:lnTo>
                  <a:lnTo>
                    <a:pt x="0" y="140847"/>
                  </a:lnTo>
                  <a:lnTo>
                    <a:pt x="190113" y="144486"/>
                  </a:lnTo>
                  <a:close/>
                </a:path>
              </a:pathLst>
            </a:custGeom>
            <a:solidFill>
              <a:schemeClr val="accent3"/>
            </a:solidFill>
            <a:ln>
              <a:noFill/>
            </a:ln>
          </p:spPr>
        </p:sp>
        <p:sp>
          <p:nvSpPr>
            <p:cNvPr id="208" name="Google Shape;208;p25"/>
            <p:cNvSpPr/>
            <p:nvPr/>
          </p:nvSpPr>
          <p:spPr>
            <a:xfrm rot="10800000">
              <a:off x="7480600" y="3913609"/>
              <a:ext cx="1787600" cy="207500"/>
            </a:xfrm>
            <a:custGeom>
              <a:avLst/>
              <a:gdLst/>
              <a:ahLst/>
              <a:cxnLst/>
              <a:rect l="l" t="t" r="r" b="b"/>
              <a:pathLst>
                <a:path w="71504" h="8300" extrusionOk="0">
                  <a:moveTo>
                    <a:pt x="0" y="0"/>
                  </a:moveTo>
                  <a:lnTo>
                    <a:pt x="76" y="8300"/>
                  </a:lnTo>
                  <a:lnTo>
                    <a:pt x="71504" y="856"/>
                  </a:lnTo>
                  <a:close/>
                </a:path>
              </a:pathLst>
            </a:custGeom>
            <a:solidFill>
              <a:schemeClr val="lt2"/>
            </a:solidFill>
            <a:ln>
              <a:noFill/>
            </a:ln>
          </p:spPr>
        </p:sp>
        <p:sp>
          <p:nvSpPr>
            <p:cNvPr id="209" name="Google Shape;209;p25"/>
            <p:cNvSpPr/>
            <p:nvPr/>
          </p:nvSpPr>
          <p:spPr>
            <a:xfrm>
              <a:off x="-131650" y="858850"/>
              <a:ext cx="1834750" cy="207500"/>
            </a:xfrm>
            <a:custGeom>
              <a:avLst/>
              <a:gdLst/>
              <a:ahLst/>
              <a:cxnLst/>
              <a:rect l="l" t="t" r="r" b="b"/>
              <a:pathLst>
                <a:path w="73390" h="8300" extrusionOk="0">
                  <a:moveTo>
                    <a:pt x="0" y="0"/>
                  </a:moveTo>
                  <a:lnTo>
                    <a:pt x="76" y="8300"/>
                  </a:lnTo>
                  <a:lnTo>
                    <a:pt x="73390" y="5666"/>
                  </a:lnTo>
                  <a:close/>
                </a:path>
              </a:pathLst>
            </a:custGeom>
            <a:solidFill>
              <a:schemeClr val="accent1"/>
            </a:solidFill>
            <a:ln>
              <a:noFill/>
            </a:ln>
          </p:spPr>
        </p:sp>
      </p:grpSp>
      <p:sp>
        <p:nvSpPr>
          <p:cNvPr id="210" name="Google Shape;210;p25"/>
          <p:cNvSpPr txBox="1">
            <a:spLocks noGrp="1"/>
          </p:cNvSpPr>
          <p:nvPr>
            <p:ph type="title"/>
          </p:nvPr>
        </p:nvSpPr>
        <p:spPr>
          <a:xfrm>
            <a:off x="1153400" y="1218750"/>
            <a:ext cx="3384900" cy="1127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6000"/>
            </a:lvl1pPr>
            <a:lvl2pPr lvl="1" algn="ctr">
              <a:spcBef>
                <a:spcPts val="0"/>
              </a:spcBef>
              <a:spcAft>
                <a:spcPts val="0"/>
              </a:spcAft>
              <a:buNone/>
              <a:defRPr>
                <a:latin typeface="Roboto"/>
                <a:ea typeface="Roboto"/>
                <a:cs typeface="Roboto"/>
                <a:sym typeface="Roboto"/>
              </a:defRPr>
            </a:lvl2pPr>
            <a:lvl3pPr lvl="2" algn="ctr">
              <a:spcBef>
                <a:spcPts val="0"/>
              </a:spcBef>
              <a:spcAft>
                <a:spcPts val="0"/>
              </a:spcAft>
              <a:buNone/>
              <a:defRPr>
                <a:latin typeface="Roboto"/>
                <a:ea typeface="Roboto"/>
                <a:cs typeface="Roboto"/>
                <a:sym typeface="Roboto"/>
              </a:defRPr>
            </a:lvl3pPr>
            <a:lvl4pPr lvl="3" algn="ctr">
              <a:spcBef>
                <a:spcPts val="0"/>
              </a:spcBef>
              <a:spcAft>
                <a:spcPts val="0"/>
              </a:spcAft>
              <a:buNone/>
              <a:defRPr>
                <a:latin typeface="Roboto"/>
                <a:ea typeface="Roboto"/>
                <a:cs typeface="Roboto"/>
                <a:sym typeface="Roboto"/>
              </a:defRPr>
            </a:lvl4pPr>
            <a:lvl5pPr lvl="4" algn="ctr">
              <a:spcBef>
                <a:spcPts val="0"/>
              </a:spcBef>
              <a:spcAft>
                <a:spcPts val="0"/>
              </a:spcAft>
              <a:buNone/>
              <a:defRPr>
                <a:latin typeface="Roboto"/>
                <a:ea typeface="Roboto"/>
                <a:cs typeface="Roboto"/>
                <a:sym typeface="Roboto"/>
              </a:defRPr>
            </a:lvl5pPr>
            <a:lvl6pPr lvl="5" algn="ctr">
              <a:spcBef>
                <a:spcPts val="0"/>
              </a:spcBef>
              <a:spcAft>
                <a:spcPts val="0"/>
              </a:spcAft>
              <a:buNone/>
              <a:defRPr>
                <a:latin typeface="Roboto"/>
                <a:ea typeface="Roboto"/>
                <a:cs typeface="Roboto"/>
                <a:sym typeface="Roboto"/>
              </a:defRPr>
            </a:lvl6pPr>
            <a:lvl7pPr lvl="6" algn="ctr">
              <a:spcBef>
                <a:spcPts val="0"/>
              </a:spcBef>
              <a:spcAft>
                <a:spcPts val="0"/>
              </a:spcAft>
              <a:buNone/>
              <a:defRPr>
                <a:latin typeface="Roboto"/>
                <a:ea typeface="Roboto"/>
                <a:cs typeface="Roboto"/>
                <a:sym typeface="Roboto"/>
              </a:defRPr>
            </a:lvl7pPr>
            <a:lvl8pPr lvl="7" algn="ctr">
              <a:spcBef>
                <a:spcPts val="0"/>
              </a:spcBef>
              <a:spcAft>
                <a:spcPts val="0"/>
              </a:spcAft>
              <a:buNone/>
              <a:defRPr>
                <a:latin typeface="Roboto"/>
                <a:ea typeface="Roboto"/>
                <a:cs typeface="Roboto"/>
                <a:sym typeface="Roboto"/>
              </a:defRPr>
            </a:lvl8pPr>
            <a:lvl9pPr lvl="8" algn="ctr">
              <a:spcBef>
                <a:spcPts val="0"/>
              </a:spcBef>
              <a:spcAft>
                <a:spcPts val="0"/>
              </a:spcAft>
              <a:buNone/>
              <a:defRPr>
                <a:latin typeface="Roboto"/>
                <a:ea typeface="Roboto"/>
                <a:cs typeface="Roboto"/>
                <a:sym typeface="Roboto"/>
              </a:defRPr>
            </a:lvl9pPr>
          </a:lstStyle>
          <a:p>
            <a:endParaRPr/>
          </a:p>
        </p:txBody>
      </p:sp>
      <p:sp>
        <p:nvSpPr>
          <p:cNvPr id="211" name="Google Shape;211;p25"/>
          <p:cNvSpPr txBox="1">
            <a:spLocks noGrp="1"/>
          </p:cNvSpPr>
          <p:nvPr>
            <p:ph type="subTitle" idx="1"/>
          </p:nvPr>
        </p:nvSpPr>
        <p:spPr>
          <a:xfrm>
            <a:off x="1153400" y="2232725"/>
            <a:ext cx="3384900" cy="107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12" name="Google Shape;212;p25"/>
          <p:cNvSpPr txBox="1"/>
          <p:nvPr/>
        </p:nvSpPr>
        <p:spPr>
          <a:xfrm>
            <a:off x="1153400" y="3251667"/>
            <a:ext cx="3384900" cy="83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1"/>
                </a:solidFill>
                <a:latin typeface="Livvic"/>
                <a:ea typeface="Livvic"/>
                <a:cs typeface="Livvic"/>
                <a:sym typeface="Livvic"/>
              </a:rPr>
              <a:t>CREDITS</a:t>
            </a:r>
            <a:r>
              <a:rPr lang="en" sz="1200">
                <a:solidFill>
                  <a:schemeClr val="dk1"/>
                </a:solidFill>
                <a:latin typeface="Livvic"/>
                <a:ea typeface="Livvic"/>
                <a:cs typeface="Livvic"/>
                <a:sym typeface="Livvic"/>
              </a:rPr>
              <a:t>: This presentation template was created by </a:t>
            </a:r>
            <a:r>
              <a:rPr lang="en" sz="1200" b="1">
                <a:solidFill>
                  <a:schemeClr val="dk1"/>
                </a:solidFill>
                <a:uFill>
                  <a:noFill/>
                </a:uFill>
                <a:latin typeface="Livvic"/>
                <a:ea typeface="Livvic"/>
                <a:cs typeface="Livvic"/>
                <a:sym typeface="Livvic"/>
                <a:hlinkClick r:id="rId2">
                  <a:extLst>
                    <a:ext uri="{A12FA001-AC4F-418D-AE19-62706E023703}">
                      <ahyp:hlinkClr xmlns:ahyp="http://schemas.microsoft.com/office/drawing/2018/hyperlinkcolor" val="tx"/>
                    </a:ext>
                  </a:extLst>
                </a:hlinkClick>
              </a:rPr>
              <a:t>Slidesgo</a:t>
            </a:r>
            <a:r>
              <a:rPr lang="en" sz="1200" b="1">
                <a:solidFill>
                  <a:schemeClr val="dk1"/>
                </a:solidFill>
                <a:latin typeface="Livvic"/>
                <a:ea typeface="Livvic"/>
                <a:cs typeface="Livvic"/>
                <a:sym typeface="Livvic"/>
              </a:rPr>
              <a:t>,</a:t>
            </a:r>
            <a:r>
              <a:rPr lang="en" sz="1200">
                <a:solidFill>
                  <a:schemeClr val="dk1"/>
                </a:solidFill>
                <a:latin typeface="Livvic"/>
                <a:ea typeface="Livvic"/>
                <a:cs typeface="Livvic"/>
                <a:sym typeface="Livvic"/>
              </a:rPr>
              <a:t> including icons by </a:t>
            </a:r>
            <a:r>
              <a:rPr lang="en" sz="1200" b="1">
                <a:solidFill>
                  <a:schemeClr val="dk1"/>
                </a:solidFill>
                <a:uFill>
                  <a:noFill/>
                </a:uFill>
                <a:latin typeface="Livvic"/>
                <a:ea typeface="Livvic"/>
                <a:cs typeface="Livvic"/>
                <a:sym typeface="Livvic"/>
                <a:hlinkClick r:id="rId3">
                  <a:extLst>
                    <a:ext uri="{A12FA001-AC4F-418D-AE19-62706E023703}">
                      <ahyp:hlinkClr xmlns:ahyp="http://schemas.microsoft.com/office/drawing/2018/hyperlinkcolor" val="tx"/>
                    </a:ext>
                  </a:extLst>
                </a:hlinkClick>
              </a:rPr>
              <a:t>Flaticon</a:t>
            </a:r>
            <a:r>
              <a:rPr lang="en" sz="1200">
                <a:solidFill>
                  <a:schemeClr val="dk1"/>
                </a:solidFill>
                <a:latin typeface="Livvic"/>
                <a:ea typeface="Livvic"/>
                <a:cs typeface="Livvic"/>
                <a:sym typeface="Livvic"/>
              </a:rPr>
              <a:t>, infographics &amp; images by </a:t>
            </a:r>
            <a:r>
              <a:rPr lang="en" sz="1200" b="1">
                <a:solidFill>
                  <a:schemeClr val="dk1"/>
                </a:solidFill>
                <a:uFill>
                  <a:noFill/>
                </a:uFill>
                <a:latin typeface="Livvic"/>
                <a:ea typeface="Livvic"/>
                <a:cs typeface="Livvic"/>
                <a:sym typeface="Livvic"/>
                <a:hlinkClick r:id="rId4">
                  <a:extLst>
                    <a:ext uri="{A12FA001-AC4F-418D-AE19-62706E023703}">
                      <ahyp:hlinkClr xmlns:ahyp="http://schemas.microsoft.com/office/drawing/2018/hyperlinkcolor" val="tx"/>
                    </a:ext>
                  </a:extLst>
                </a:hlinkClick>
              </a:rPr>
              <a:t>Freepik</a:t>
            </a:r>
            <a:endParaRPr sz="1200">
              <a:solidFill>
                <a:schemeClr val="dk1"/>
              </a:solidFill>
              <a:latin typeface="Livvic"/>
              <a:ea typeface="Livvic"/>
              <a:cs typeface="Livvic"/>
              <a:sym typeface="Livvic"/>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text columns">
  <p:cSld name="CUSTOM_11">
    <p:spTree>
      <p:nvGrpSpPr>
        <p:cNvPr id="1" name="Shape 244"/>
        <p:cNvGrpSpPr/>
        <p:nvPr/>
      </p:nvGrpSpPr>
      <p:grpSpPr>
        <a:xfrm>
          <a:off x="0" y="0"/>
          <a:ext cx="0" cy="0"/>
          <a:chOff x="0" y="0"/>
          <a:chExt cx="0" cy="0"/>
        </a:xfrm>
      </p:grpSpPr>
      <p:sp>
        <p:nvSpPr>
          <p:cNvPr id="245" name="Google Shape;245;p28"/>
          <p:cNvSpPr txBox="1">
            <a:spLocks noGrp="1"/>
          </p:cNvSpPr>
          <p:nvPr>
            <p:ph type="title"/>
          </p:nvPr>
        </p:nvSpPr>
        <p:spPr>
          <a:xfrm>
            <a:off x="1573200" y="2050925"/>
            <a:ext cx="2146800" cy="35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600"/>
              <a:buFont typeface="Livvic"/>
              <a:buNone/>
              <a:defRPr sz="1600" b="1">
                <a:solidFill>
                  <a:schemeClr val="dk1"/>
                </a:solidFill>
                <a:latin typeface="Livvic"/>
                <a:ea typeface="Livvic"/>
                <a:cs typeface="Livvic"/>
                <a:sym typeface="Livvic"/>
              </a:defRPr>
            </a:lvl1pPr>
            <a:lvl2pPr lvl="1"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2pPr>
            <a:lvl3pPr lvl="2"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3pPr>
            <a:lvl4pPr lvl="3"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4pPr>
            <a:lvl5pPr lvl="4"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5pPr>
            <a:lvl6pPr lvl="5"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6pPr>
            <a:lvl7pPr lvl="6"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7pPr>
            <a:lvl8pPr lvl="7"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8pPr>
            <a:lvl9pPr lvl="8"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9pPr>
          </a:lstStyle>
          <a:p>
            <a:endParaRPr/>
          </a:p>
        </p:txBody>
      </p:sp>
      <p:sp>
        <p:nvSpPr>
          <p:cNvPr id="246" name="Google Shape;246;p28"/>
          <p:cNvSpPr txBox="1">
            <a:spLocks noGrp="1"/>
          </p:cNvSpPr>
          <p:nvPr>
            <p:ph type="subTitle" idx="1"/>
          </p:nvPr>
        </p:nvSpPr>
        <p:spPr>
          <a:xfrm>
            <a:off x="1573200" y="2309747"/>
            <a:ext cx="2146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47" name="Google Shape;247;p28"/>
          <p:cNvSpPr txBox="1">
            <a:spLocks noGrp="1"/>
          </p:cNvSpPr>
          <p:nvPr>
            <p:ph type="title" idx="2"/>
          </p:nvPr>
        </p:nvSpPr>
        <p:spPr>
          <a:xfrm>
            <a:off x="1573200" y="3875061"/>
            <a:ext cx="2146800" cy="356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600"/>
              <a:buFont typeface="Livvic"/>
              <a:buNone/>
              <a:defRPr sz="1600" b="1">
                <a:solidFill>
                  <a:schemeClr val="dk1"/>
                </a:solidFill>
                <a:latin typeface="Livvic"/>
                <a:ea typeface="Livvic"/>
                <a:cs typeface="Livvic"/>
                <a:sym typeface="Livvic"/>
              </a:defRPr>
            </a:lvl1pPr>
            <a:lvl2pPr lvl="1"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2pPr>
            <a:lvl3pPr lvl="2"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3pPr>
            <a:lvl4pPr lvl="3"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4pPr>
            <a:lvl5pPr lvl="4"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5pPr>
            <a:lvl6pPr lvl="5"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6pPr>
            <a:lvl7pPr lvl="6"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7pPr>
            <a:lvl8pPr lvl="7"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8pPr>
            <a:lvl9pPr lvl="8"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9pPr>
          </a:lstStyle>
          <a:p>
            <a:endParaRPr/>
          </a:p>
        </p:txBody>
      </p:sp>
      <p:sp>
        <p:nvSpPr>
          <p:cNvPr id="248" name="Google Shape;248;p28"/>
          <p:cNvSpPr txBox="1">
            <a:spLocks noGrp="1"/>
          </p:cNvSpPr>
          <p:nvPr>
            <p:ph type="subTitle" idx="3"/>
          </p:nvPr>
        </p:nvSpPr>
        <p:spPr>
          <a:xfrm>
            <a:off x="1573200" y="4133880"/>
            <a:ext cx="2146800" cy="5760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49" name="Google Shape;249;p28"/>
          <p:cNvSpPr txBox="1">
            <a:spLocks noGrp="1"/>
          </p:cNvSpPr>
          <p:nvPr>
            <p:ph type="title" idx="4"/>
          </p:nvPr>
        </p:nvSpPr>
        <p:spPr>
          <a:xfrm>
            <a:off x="5424000" y="2050925"/>
            <a:ext cx="2146800" cy="35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600"/>
              <a:buFont typeface="Livvic"/>
              <a:buNone/>
              <a:defRPr sz="1600" b="1">
                <a:solidFill>
                  <a:schemeClr val="dk1"/>
                </a:solidFill>
                <a:latin typeface="Livvic"/>
                <a:ea typeface="Livvic"/>
                <a:cs typeface="Livvic"/>
                <a:sym typeface="Livvic"/>
              </a:defRPr>
            </a:lvl1pPr>
            <a:lvl2pPr lvl="1"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2pPr>
            <a:lvl3pPr lvl="2"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3pPr>
            <a:lvl4pPr lvl="3"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4pPr>
            <a:lvl5pPr lvl="4"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5pPr>
            <a:lvl6pPr lvl="5"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6pPr>
            <a:lvl7pPr lvl="6"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7pPr>
            <a:lvl8pPr lvl="7"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8pPr>
            <a:lvl9pPr lvl="8"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9pPr>
          </a:lstStyle>
          <a:p>
            <a:endParaRPr/>
          </a:p>
        </p:txBody>
      </p:sp>
      <p:sp>
        <p:nvSpPr>
          <p:cNvPr id="250" name="Google Shape;250;p28"/>
          <p:cNvSpPr txBox="1">
            <a:spLocks noGrp="1"/>
          </p:cNvSpPr>
          <p:nvPr>
            <p:ph type="subTitle" idx="5"/>
          </p:nvPr>
        </p:nvSpPr>
        <p:spPr>
          <a:xfrm>
            <a:off x="5424000" y="2309747"/>
            <a:ext cx="2146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51" name="Google Shape;251;p28"/>
          <p:cNvSpPr txBox="1">
            <a:spLocks noGrp="1"/>
          </p:cNvSpPr>
          <p:nvPr>
            <p:ph type="title" idx="6"/>
          </p:nvPr>
        </p:nvSpPr>
        <p:spPr>
          <a:xfrm>
            <a:off x="5424000" y="3875061"/>
            <a:ext cx="2146800" cy="356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600"/>
              <a:buFont typeface="Livvic"/>
              <a:buNone/>
              <a:defRPr sz="1600" b="1">
                <a:solidFill>
                  <a:schemeClr val="dk1"/>
                </a:solidFill>
                <a:latin typeface="Livvic"/>
                <a:ea typeface="Livvic"/>
                <a:cs typeface="Livvic"/>
                <a:sym typeface="Livvic"/>
              </a:defRPr>
            </a:lvl1pPr>
            <a:lvl2pPr lvl="1"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2pPr>
            <a:lvl3pPr lvl="2"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3pPr>
            <a:lvl4pPr lvl="3"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4pPr>
            <a:lvl5pPr lvl="4"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5pPr>
            <a:lvl6pPr lvl="5"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6pPr>
            <a:lvl7pPr lvl="6"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7pPr>
            <a:lvl8pPr lvl="7"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8pPr>
            <a:lvl9pPr lvl="8" algn="ctr" rtl="0">
              <a:lnSpc>
                <a:spcPct val="100000"/>
              </a:lnSpc>
              <a:spcBef>
                <a:spcPts val="0"/>
              </a:spcBef>
              <a:spcAft>
                <a:spcPts val="0"/>
              </a:spcAft>
              <a:buClr>
                <a:schemeClr val="dk1"/>
              </a:buClr>
              <a:buSzPts val="1600"/>
              <a:buFont typeface="Livvic"/>
              <a:buNone/>
              <a:defRPr sz="1600">
                <a:solidFill>
                  <a:schemeClr val="dk1"/>
                </a:solidFill>
                <a:latin typeface="Livvic"/>
                <a:ea typeface="Livvic"/>
                <a:cs typeface="Livvic"/>
                <a:sym typeface="Livvic"/>
              </a:defRPr>
            </a:lvl9pPr>
          </a:lstStyle>
          <a:p>
            <a:endParaRPr/>
          </a:p>
        </p:txBody>
      </p:sp>
      <p:sp>
        <p:nvSpPr>
          <p:cNvPr id="252" name="Google Shape;252;p28"/>
          <p:cNvSpPr txBox="1">
            <a:spLocks noGrp="1"/>
          </p:cNvSpPr>
          <p:nvPr>
            <p:ph type="subTitle" idx="7"/>
          </p:nvPr>
        </p:nvSpPr>
        <p:spPr>
          <a:xfrm>
            <a:off x="5424000" y="4133880"/>
            <a:ext cx="2146800" cy="5760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53" name="Google Shape;253;p28"/>
          <p:cNvSpPr txBox="1">
            <a:spLocks noGrp="1"/>
          </p:cNvSpPr>
          <p:nvPr>
            <p:ph type="title" idx="8"/>
          </p:nvPr>
        </p:nvSpPr>
        <p:spPr>
          <a:xfrm>
            <a:off x="713226"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endParaRPr/>
          </a:p>
        </p:txBody>
      </p:sp>
      <p:grpSp>
        <p:nvGrpSpPr>
          <p:cNvPr id="254" name="Google Shape;254;p28"/>
          <p:cNvGrpSpPr/>
          <p:nvPr/>
        </p:nvGrpSpPr>
        <p:grpSpPr>
          <a:xfrm>
            <a:off x="7230637" y="779827"/>
            <a:ext cx="1198043" cy="210331"/>
            <a:chOff x="1026623" y="2953314"/>
            <a:chExt cx="5688711" cy="1008300"/>
          </a:xfrm>
        </p:grpSpPr>
        <p:sp>
          <p:nvSpPr>
            <p:cNvPr id="255" name="Google Shape;255;p28"/>
            <p:cNvSpPr/>
            <p:nvPr/>
          </p:nvSpPr>
          <p:spPr>
            <a:xfrm>
              <a:off x="1026623"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2183600"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3340578"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4497556"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5654534"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260;p28"/>
          <p:cNvSpPr txBox="1">
            <a:spLocks noGrp="1"/>
          </p:cNvSpPr>
          <p:nvPr>
            <p:ph type="title" idx="9" hasCustomPrompt="1"/>
          </p:nvPr>
        </p:nvSpPr>
        <p:spPr>
          <a:xfrm>
            <a:off x="2250300" y="1658503"/>
            <a:ext cx="7926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None/>
              <a:defRPr sz="20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
        <p:nvSpPr>
          <p:cNvPr id="261" name="Google Shape;261;p28"/>
          <p:cNvSpPr txBox="1">
            <a:spLocks noGrp="1"/>
          </p:cNvSpPr>
          <p:nvPr>
            <p:ph type="title" idx="13" hasCustomPrompt="1"/>
          </p:nvPr>
        </p:nvSpPr>
        <p:spPr>
          <a:xfrm>
            <a:off x="6101100" y="1658503"/>
            <a:ext cx="7926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None/>
              <a:defRPr sz="20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
        <p:nvSpPr>
          <p:cNvPr id="262" name="Google Shape;262;p28"/>
          <p:cNvSpPr txBox="1">
            <a:spLocks noGrp="1"/>
          </p:cNvSpPr>
          <p:nvPr>
            <p:ph type="title" idx="14" hasCustomPrompt="1"/>
          </p:nvPr>
        </p:nvSpPr>
        <p:spPr>
          <a:xfrm>
            <a:off x="2250300" y="3485940"/>
            <a:ext cx="7926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None/>
              <a:defRPr sz="20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
        <p:nvSpPr>
          <p:cNvPr id="263" name="Google Shape;263;p28"/>
          <p:cNvSpPr txBox="1">
            <a:spLocks noGrp="1"/>
          </p:cNvSpPr>
          <p:nvPr>
            <p:ph type="title" idx="15" hasCustomPrompt="1"/>
          </p:nvPr>
        </p:nvSpPr>
        <p:spPr>
          <a:xfrm>
            <a:off x="6101100" y="3485940"/>
            <a:ext cx="7926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None/>
              <a:defRPr sz="20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549500" y="3846050"/>
            <a:ext cx="6045000" cy="1012200"/>
          </a:xfrm>
          <a:prstGeom prst="rect">
            <a:avLst/>
          </a:prstGeom>
          <a:noFill/>
        </p:spPr>
        <p:txBody>
          <a:bodyPr spcFirstLastPara="1" wrap="square" lIns="91425" tIns="91425" rIns="91425" bIns="91425" anchor="ctr" anchorCtr="0">
            <a:noAutofit/>
          </a:bodyPr>
          <a:lstStyle>
            <a:lvl1pPr marR="91440" lvl="0" algn="ctr" rtl="0">
              <a:lnSpc>
                <a:spcPct val="80000"/>
              </a:lnSpc>
              <a:spcBef>
                <a:spcPts val="0"/>
              </a:spcBef>
              <a:spcAft>
                <a:spcPts val="0"/>
              </a:spcAft>
              <a:buSzPts val="5000"/>
              <a:buNone/>
              <a:defRPr sz="5000"/>
            </a:lvl1pPr>
            <a:lvl2pPr lvl="1" algn="r" rtl="0">
              <a:lnSpc>
                <a:spcPct val="80000"/>
              </a:lnSpc>
              <a:spcBef>
                <a:spcPts val="0"/>
              </a:spcBef>
              <a:spcAft>
                <a:spcPts val="0"/>
              </a:spcAft>
              <a:buSzPts val="5000"/>
              <a:buNone/>
              <a:defRPr sz="5000"/>
            </a:lvl2pPr>
            <a:lvl3pPr lvl="2" algn="r" rtl="0">
              <a:lnSpc>
                <a:spcPct val="80000"/>
              </a:lnSpc>
              <a:spcBef>
                <a:spcPts val="0"/>
              </a:spcBef>
              <a:spcAft>
                <a:spcPts val="0"/>
              </a:spcAft>
              <a:buSzPts val="5000"/>
              <a:buNone/>
              <a:defRPr sz="5000"/>
            </a:lvl3pPr>
            <a:lvl4pPr lvl="3" algn="r" rtl="0">
              <a:lnSpc>
                <a:spcPct val="80000"/>
              </a:lnSpc>
              <a:spcBef>
                <a:spcPts val="0"/>
              </a:spcBef>
              <a:spcAft>
                <a:spcPts val="0"/>
              </a:spcAft>
              <a:buSzPts val="5000"/>
              <a:buNone/>
              <a:defRPr sz="5000"/>
            </a:lvl4pPr>
            <a:lvl5pPr lvl="4" algn="r" rtl="0">
              <a:lnSpc>
                <a:spcPct val="80000"/>
              </a:lnSpc>
              <a:spcBef>
                <a:spcPts val="0"/>
              </a:spcBef>
              <a:spcAft>
                <a:spcPts val="0"/>
              </a:spcAft>
              <a:buSzPts val="5000"/>
              <a:buNone/>
              <a:defRPr sz="5000"/>
            </a:lvl5pPr>
            <a:lvl6pPr lvl="5" algn="r" rtl="0">
              <a:lnSpc>
                <a:spcPct val="80000"/>
              </a:lnSpc>
              <a:spcBef>
                <a:spcPts val="0"/>
              </a:spcBef>
              <a:spcAft>
                <a:spcPts val="0"/>
              </a:spcAft>
              <a:buSzPts val="5000"/>
              <a:buNone/>
              <a:defRPr sz="5000"/>
            </a:lvl6pPr>
            <a:lvl7pPr lvl="6" algn="r" rtl="0">
              <a:lnSpc>
                <a:spcPct val="80000"/>
              </a:lnSpc>
              <a:spcBef>
                <a:spcPts val="0"/>
              </a:spcBef>
              <a:spcAft>
                <a:spcPts val="0"/>
              </a:spcAft>
              <a:buSzPts val="5000"/>
              <a:buNone/>
              <a:defRPr sz="5000"/>
            </a:lvl7pPr>
            <a:lvl8pPr lvl="7" algn="r" rtl="0">
              <a:lnSpc>
                <a:spcPct val="80000"/>
              </a:lnSpc>
              <a:spcBef>
                <a:spcPts val="0"/>
              </a:spcBef>
              <a:spcAft>
                <a:spcPts val="0"/>
              </a:spcAft>
              <a:buSzPts val="5000"/>
              <a:buNone/>
              <a:defRPr sz="5000"/>
            </a:lvl8pPr>
            <a:lvl9pPr lvl="8" algn="r" rtl="0">
              <a:lnSpc>
                <a:spcPct val="80000"/>
              </a:lnSpc>
              <a:spcBef>
                <a:spcPts val="0"/>
              </a:spcBef>
              <a:spcAft>
                <a:spcPts val="0"/>
              </a:spcAft>
              <a:buSzPts val="5000"/>
              <a:buNone/>
              <a:defRPr sz="5000"/>
            </a:lvl9pPr>
          </a:lstStyle>
          <a:p>
            <a:endParaRPr/>
          </a:p>
        </p:txBody>
      </p:sp>
      <p:sp>
        <p:nvSpPr>
          <p:cNvPr id="13" name="Google Shape;13;p3"/>
          <p:cNvSpPr txBox="1">
            <a:spLocks noGrp="1"/>
          </p:cNvSpPr>
          <p:nvPr>
            <p:ph type="title" idx="2" hasCustomPrompt="1"/>
          </p:nvPr>
        </p:nvSpPr>
        <p:spPr>
          <a:xfrm>
            <a:off x="1444716" y="2669259"/>
            <a:ext cx="1095000" cy="9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b="0"/>
            </a:lvl2pPr>
            <a:lvl3pPr lvl="2" algn="ctr" rtl="0">
              <a:spcBef>
                <a:spcPts val="0"/>
              </a:spcBef>
              <a:spcAft>
                <a:spcPts val="0"/>
              </a:spcAft>
              <a:buSzPts val="5000"/>
              <a:buNone/>
              <a:defRPr sz="5000" b="0"/>
            </a:lvl3pPr>
            <a:lvl4pPr lvl="3" algn="ctr" rtl="0">
              <a:spcBef>
                <a:spcPts val="0"/>
              </a:spcBef>
              <a:spcAft>
                <a:spcPts val="0"/>
              </a:spcAft>
              <a:buSzPts val="5000"/>
              <a:buNone/>
              <a:defRPr sz="5000" b="0"/>
            </a:lvl4pPr>
            <a:lvl5pPr lvl="4" algn="ctr" rtl="0">
              <a:spcBef>
                <a:spcPts val="0"/>
              </a:spcBef>
              <a:spcAft>
                <a:spcPts val="0"/>
              </a:spcAft>
              <a:buSzPts val="5000"/>
              <a:buNone/>
              <a:defRPr sz="5000" b="0"/>
            </a:lvl5pPr>
            <a:lvl6pPr lvl="5" algn="ctr" rtl="0">
              <a:spcBef>
                <a:spcPts val="0"/>
              </a:spcBef>
              <a:spcAft>
                <a:spcPts val="0"/>
              </a:spcAft>
              <a:buSzPts val="5000"/>
              <a:buNone/>
              <a:defRPr sz="5000" b="0"/>
            </a:lvl6pPr>
            <a:lvl7pPr lvl="6" algn="ctr" rtl="0">
              <a:spcBef>
                <a:spcPts val="0"/>
              </a:spcBef>
              <a:spcAft>
                <a:spcPts val="0"/>
              </a:spcAft>
              <a:buSzPts val="5000"/>
              <a:buNone/>
              <a:defRPr sz="5000" b="0"/>
            </a:lvl7pPr>
            <a:lvl8pPr lvl="7" algn="ctr" rtl="0">
              <a:spcBef>
                <a:spcPts val="0"/>
              </a:spcBef>
              <a:spcAft>
                <a:spcPts val="0"/>
              </a:spcAft>
              <a:buSzPts val="5000"/>
              <a:buNone/>
              <a:defRPr sz="5000" b="0"/>
            </a:lvl8pPr>
            <a:lvl9pPr lvl="8" algn="ctr" rtl="0">
              <a:spcBef>
                <a:spcPts val="0"/>
              </a:spcBef>
              <a:spcAft>
                <a:spcPts val="0"/>
              </a:spcAft>
              <a:buSzPts val="5000"/>
              <a:buNone/>
              <a:defRPr sz="5000" b="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subTitle" idx="1"/>
          </p:nvPr>
        </p:nvSpPr>
        <p:spPr>
          <a:xfrm>
            <a:off x="1164588" y="1726850"/>
            <a:ext cx="2962800" cy="10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5" name="Google Shape;25;p5"/>
          <p:cNvSpPr txBox="1">
            <a:spLocks noGrp="1"/>
          </p:cNvSpPr>
          <p:nvPr>
            <p:ph type="title"/>
          </p:nvPr>
        </p:nvSpPr>
        <p:spPr>
          <a:xfrm>
            <a:off x="1164588" y="1334538"/>
            <a:ext cx="29628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200"/>
              <a:buFont typeface="Livvic"/>
              <a:buNone/>
              <a:defRPr sz="2200" b="1">
                <a:latin typeface="Livvic"/>
                <a:ea typeface="Livvic"/>
                <a:cs typeface="Livvic"/>
                <a:sym typeface="Livvic"/>
              </a:defRPr>
            </a:lvl1pPr>
            <a:lvl2pPr lvl="1" rtl="0">
              <a:lnSpc>
                <a:spcPct val="100000"/>
              </a:lnSpc>
              <a:spcBef>
                <a:spcPts val="0"/>
              </a:spcBef>
              <a:spcAft>
                <a:spcPts val="0"/>
              </a:spcAft>
              <a:buSzPts val="2200"/>
              <a:buFont typeface="Livvic"/>
              <a:buNone/>
              <a:defRPr sz="2200">
                <a:latin typeface="Livvic"/>
                <a:ea typeface="Livvic"/>
                <a:cs typeface="Livvic"/>
                <a:sym typeface="Livvic"/>
              </a:defRPr>
            </a:lvl2pPr>
            <a:lvl3pPr lvl="2" rtl="0">
              <a:lnSpc>
                <a:spcPct val="100000"/>
              </a:lnSpc>
              <a:spcBef>
                <a:spcPts val="0"/>
              </a:spcBef>
              <a:spcAft>
                <a:spcPts val="0"/>
              </a:spcAft>
              <a:buSzPts val="2200"/>
              <a:buFont typeface="Livvic"/>
              <a:buNone/>
              <a:defRPr sz="2200">
                <a:latin typeface="Livvic"/>
                <a:ea typeface="Livvic"/>
                <a:cs typeface="Livvic"/>
                <a:sym typeface="Livvic"/>
              </a:defRPr>
            </a:lvl3pPr>
            <a:lvl4pPr lvl="3" rtl="0">
              <a:lnSpc>
                <a:spcPct val="100000"/>
              </a:lnSpc>
              <a:spcBef>
                <a:spcPts val="0"/>
              </a:spcBef>
              <a:spcAft>
                <a:spcPts val="0"/>
              </a:spcAft>
              <a:buSzPts val="2200"/>
              <a:buFont typeface="Livvic"/>
              <a:buNone/>
              <a:defRPr sz="2200">
                <a:latin typeface="Livvic"/>
                <a:ea typeface="Livvic"/>
                <a:cs typeface="Livvic"/>
                <a:sym typeface="Livvic"/>
              </a:defRPr>
            </a:lvl4pPr>
            <a:lvl5pPr lvl="4" rtl="0">
              <a:lnSpc>
                <a:spcPct val="100000"/>
              </a:lnSpc>
              <a:spcBef>
                <a:spcPts val="0"/>
              </a:spcBef>
              <a:spcAft>
                <a:spcPts val="0"/>
              </a:spcAft>
              <a:buSzPts val="2200"/>
              <a:buFont typeface="Livvic"/>
              <a:buNone/>
              <a:defRPr sz="2200">
                <a:latin typeface="Livvic"/>
                <a:ea typeface="Livvic"/>
                <a:cs typeface="Livvic"/>
                <a:sym typeface="Livvic"/>
              </a:defRPr>
            </a:lvl5pPr>
            <a:lvl6pPr lvl="5" rtl="0">
              <a:lnSpc>
                <a:spcPct val="100000"/>
              </a:lnSpc>
              <a:spcBef>
                <a:spcPts val="0"/>
              </a:spcBef>
              <a:spcAft>
                <a:spcPts val="0"/>
              </a:spcAft>
              <a:buSzPts val="2200"/>
              <a:buFont typeface="Livvic"/>
              <a:buNone/>
              <a:defRPr sz="2200">
                <a:latin typeface="Livvic"/>
                <a:ea typeface="Livvic"/>
                <a:cs typeface="Livvic"/>
                <a:sym typeface="Livvic"/>
              </a:defRPr>
            </a:lvl6pPr>
            <a:lvl7pPr lvl="6" rtl="0">
              <a:lnSpc>
                <a:spcPct val="100000"/>
              </a:lnSpc>
              <a:spcBef>
                <a:spcPts val="0"/>
              </a:spcBef>
              <a:spcAft>
                <a:spcPts val="0"/>
              </a:spcAft>
              <a:buSzPts val="2200"/>
              <a:buFont typeface="Livvic"/>
              <a:buNone/>
              <a:defRPr sz="2200">
                <a:latin typeface="Livvic"/>
                <a:ea typeface="Livvic"/>
                <a:cs typeface="Livvic"/>
                <a:sym typeface="Livvic"/>
              </a:defRPr>
            </a:lvl7pPr>
            <a:lvl8pPr lvl="7" rtl="0">
              <a:lnSpc>
                <a:spcPct val="100000"/>
              </a:lnSpc>
              <a:spcBef>
                <a:spcPts val="0"/>
              </a:spcBef>
              <a:spcAft>
                <a:spcPts val="0"/>
              </a:spcAft>
              <a:buSzPts val="2200"/>
              <a:buFont typeface="Livvic"/>
              <a:buNone/>
              <a:defRPr sz="2200">
                <a:latin typeface="Livvic"/>
                <a:ea typeface="Livvic"/>
                <a:cs typeface="Livvic"/>
                <a:sym typeface="Livvic"/>
              </a:defRPr>
            </a:lvl8pPr>
            <a:lvl9pPr lvl="8" rtl="0">
              <a:lnSpc>
                <a:spcPct val="100000"/>
              </a:lnSpc>
              <a:spcBef>
                <a:spcPts val="0"/>
              </a:spcBef>
              <a:spcAft>
                <a:spcPts val="0"/>
              </a:spcAft>
              <a:buSzPts val="2200"/>
              <a:buFont typeface="Livvic"/>
              <a:buNone/>
              <a:defRPr sz="2200">
                <a:latin typeface="Livvic"/>
                <a:ea typeface="Livvic"/>
                <a:cs typeface="Livvic"/>
                <a:sym typeface="Livvic"/>
              </a:defRPr>
            </a:lvl9pPr>
          </a:lstStyle>
          <a:p>
            <a:endParaRPr/>
          </a:p>
        </p:txBody>
      </p:sp>
      <p:sp>
        <p:nvSpPr>
          <p:cNvPr id="26" name="Google Shape;26;p5"/>
          <p:cNvSpPr txBox="1">
            <a:spLocks noGrp="1"/>
          </p:cNvSpPr>
          <p:nvPr>
            <p:ph type="title" idx="2"/>
          </p:nvPr>
        </p:nvSpPr>
        <p:spPr>
          <a:xfrm>
            <a:off x="1163988" y="3114988"/>
            <a:ext cx="29640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200"/>
              <a:buFont typeface="Livvic"/>
              <a:buNone/>
              <a:defRPr sz="2200" b="1">
                <a:latin typeface="Livvic"/>
                <a:ea typeface="Livvic"/>
                <a:cs typeface="Livvic"/>
                <a:sym typeface="Livvic"/>
              </a:defRPr>
            </a:lvl1pPr>
            <a:lvl2pPr lvl="1" rtl="0">
              <a:lnSpc>
                <a:spcPct val="100000"/>
              </a:lnSpc>
              <a:spcBef>
                <a:spcPts val="0"/>
              </a:spcBef>
              <a:spcAft>
                <a:spcPts val="0"/>
              </a:spcAft>
              <a:buSzPts val="2200"/>
              <a:buFont typeface="Livvic"/>
              <a:buNone/>
              <a:defRPr sz="2200">
                <a:latin typeface="Livvic"/>
                <a:ea typeface="Livvic"/>
                <a:cs typeface="Livvic"/>
                <a:sym typeface="Livvic"/>
              </a:defRPr>
            </a:lvl2pPr>
            <a:lvl3pPr lvl="2" rtl="0">
              <a:lnSpc>
                <a:spcPct val="100000"/>
              </a:lnSpc>
              <a:spcBef>
                <a:spcPts val="0"/>
              </a:spcBef>
              <a:spcAft>
                <a:spcPts val="0"/>
              </a:spcAft>
              <a:buSzPts val="2200"/>
              <a:buFont typeface="Livvic"/>
              <a:buNone/>
              <a:defRPr sz="2200">
                <a:latin typeface="Livvic"/>
                <a:ea typeface="Livvic"/>
                <a:cs typeface="Livvic"/>
                <a:sym typeface="Livvic"/>
              </a:defRPr>
            </a:lvl3pPr>
            <a:lvl4pPr lvl="3" rtl="0">
              <a:lnSpc>
                <a:spcPct val="100000"/>
              </a:lnSpc>
              <a:spcBef>
                <a:spcPts val="0"/>
              </a:spcBef>
              <a:spcAft>
                <a:spcPts val="0"/>
              </a:spcAft>
              <a:buSzPts val="2200"/>
              <a:buFont typeface="Livvic"/>
              <a:buNone/>
              <a:defRPr sz="2200">
                <a:latin typeface="Livvic"/>
                <a:ea typeface="Livvic"/>
                <a:cs typeface="Livvic"/>
                <a:sym typeface="Livvic"/>
              </a:defRPr>
            </a:lvl4pPr>
            <a:lvl5pPr lvl="4" rtl="0">
              <a:lnSpc>
                <a:spcPct val="100000"/>
              </a:lnSpc>
              <a:spcBef>
                <a:spcPts val="0"/>
              </a:spcBef>
              <a:spcAft>
                <a:spcPts val="0"/>
              </a:spcAft>
              <a:buSzPts val="2200"/>
              <a:buFont typeface="Livvic"/>
              <a:buNone/>
              <a:defRPr sz="2200">
                <a:latin typeface="Livvic"/>
                <a:ea typeface="Livvic"/>
                <a:cs typeface="Livvic"/>
                <a:sym typeface="Livvic"/>
              </a:defRPr>
            </a:lvl5pPr>
            <a:lvl6pPr lvl="5" rtl="0">
              <a:lnSpc>
                <a:spcPct val="100000"/>
              </a:lnSpc>
              <a:spcBef>
                <a:spcPts val="0"/>
              </a:spcBef>
              <a:spcAft>
                <a:spcPts val="0"/>
              </a:spcAft>
              <a:buSzPts val="2200"/>
              <a:buFont typeface="Livvic"/>
              <a:buNone/>
              <a:defRPr sz="2200">
                <a:latin typeface="Livvic"/>
                <a:ea typeface="Livvic"/>
                <a:cs typeface="Livvic"/>
                <a:sym typeface="Livvic"/>
              </a:defRPr>
            </a:lvl6pPr>
            <a:lvl7pPr lvl="6" rtl="0">
              <a:lnSpc>
                <a:spcPct val="100000"/>
              </a:lnSpc>
              <a:spcBef>
                <a:spcPts val="0"/>
              </a:spcBef>
              <a:spcAft>
                <a:spcPts val="0"/>
              </a:spcAft>
              <a:buSzPts val="2200"/>
              <a:buFont typeface="Livvic"/>
              <a:buNone/>
              <a:defRPr sz="2200">
                <a:latin typeface="Livvic"/>
                <a:ea typeface="Livvic"/>
                <a:cs typeface="Livvic"/>
                <a:sym typeface="Livvic"/>
              </a:defRPr>
            </a:lvl7pPr>
            <a:lvl8pPr lvl="7" rtl="0">
              <a:lnSpc>
                <a:spcPct val="100000"/>
              </a:lnSpc>
              <a:spcBef>
                <a:spcPts val="0"/>
              </a:spcBef>
              <a:spcAft>
                <a:spcPts val="0"/>
              </a:spcAft>
              <a:buSzPts val="2200"/>
              <a:buFont typeface="Livvic"/>
              <a:buNone/>
              <a:defRPr sz="2200">
                <a:latin typeface="Livvic"/>
                <a:ea typeface="Livvic"/>
                <a:cs typeface="Livvic"/>
                <a:sym typeface="Livvic"/>
              </a:defRPr>
            </a:lvl8pPr>
            <a:lvl9pPr lvl="8" rtl="0">
              <a:lnSpc>
                <a:spcPct val="100000"/>
              </a:lnSpc>
              <a:spcBef>
                <a:spcPts val="0"/>
              </a:spcBef>
              <a:spcAft>
                <a:spcPts val="0"/>
              </a:spcAft>
              <a:buSzPts val="2200"/>
              <a:buFont typeface="Livvic"/>
              <a:buNone/>
              <a:defRPr sz="2200">
                <a:latin typeface="Livvic"/>
                <a:ea typeface="Livvic"/>
                <a:cs typeface="Livvic"/>
                <a:sym typeface="Livvic"/>
              </a:defRPr>
            </a:lvl9pPr>
          </a:lstStyle>
          <a:p>
            <a:endParaRPr/>
          </a:p>
        </p:txBody>
      </p:sp>
      <p:sp>
        <p:nvSpPr>
          <p:cNvPr id="27" name="Google Shape;27;p5"/>
          <p:cNvSpPr txBox="1">
            <a:spLocks noGrp="1"/>
          </p:cNvSpPr>
          <p:nvPr>
            <p:ph type="subTitle" idx="3"/>
          </p:nvPr>
        </p:nvSpPr>
        <p:spPr>
          <a:xfrm>
            <a:off x="1163988" y="3507300"/>
            <a:ext cx="2964000" cy="10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713226"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grpSp>
        <p:nvGrpSpPr>
          <p:cNvPr id="30" name="Google Shape;30;p6"/>
          <p:cNvGrpSpPr/>
          <p:nvPr/>
        </p:nvGrpSpPr>
        <p:grpSpPr>
          <a:xfrm>
            <a:off x="7230637" y="781196"/>
            <a:ext cx="1198043" cy="210331"/>
            <a:chOff x="1026623" y="2953314"/>
            <a:chExt cx="5688711" cy="1008300"/>
          </a:xfrm>
        </p:grpSpPr>
        <p:sp>
          <p:nvSpPr>
            <p:cNvPr id="31" name="Google Shape;31;p6"/>
            <p:cNvSpPr/>
            <p:nvPr/>
          </p:nvSpPr>
          <p:spPr>
            <a:xfrm>
              <a:off x="1026623"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p:nvPr/>
          </p:nvSpPr>
          <p:spPr>
            <a:xfrm>
              <a:off x="2183600"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3340578"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p:nvPr/>
          </p:nvSpPr>
          <p:spPr>
            <a:xfrm>
              <a:off x="4497556"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5654534"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2"/>
        <p:cNvGrpSpPr/>
        <p:nvPr/>
      </p:nvGrpSpPr>
      <p:grpSpPr>
        <a:xfrm>
          <a:off x="0" y="0"/>
          <a:ext cx="0" cy="0"/>
          <a:chOff x="0" y="0"/>
          <a:chExt cx="0" cy="0"/>
        </a:xfrm>
      </p:grpSpPr>
      <p:grpSp>
        <p:nvGrpSpPr>
          <p:cNvPr id="53" name="Google Shape;53;p9"/>
          <p:cNvGrpSpPr/>
          <p:nvPr/>
        </p:nvGrpSpPr>
        <p:grpSpPr>
          <a:xfrm>
            <a:off x="-245023" y="-91675"/>
            <a:ext cx="4817022" cy="5326850"/>
            <a:chOff x="-245023" y="-94025"/>
            <a:chExt cx="4817022" cy="5326850"/>
          </a:xfrm>
        </p:grpSpPr>
        <p:sp>
          <p:nvSpPr>
            <p:cNvPr id="54" name="Google Shape;54;p9"/>
            <p:cNvSpPr/>
            <p:nvPr/>
          </p:nvSpPr>
          <p:spPr>
            <a:xfrm flipH="1">
              <a:off x="-245023" y="-89325"/>
              <a:ext cx="4817022" cy="5322150"/>
            </a:xfrm>
            <a:custGeom>
              <a:avLst/>
              <a:gdLst/>
              <a:ahLst/>
              <a:cxnLst/>
              <a:rect l="l" t="t" r="r" b="b"/>
              <a:pathLst>
                <a:path w="200772" h="212886" extrusionOk="0">
                  <a:moveTo>
                    <a:pt x="198515" y="0"/>
                  </a:moveTo>
                  <a:lnTo>
                    <a:pt x="20232" y="0"/>
                  </a:lnTo>
                  <a:lnTo>
                    <a:pt x="0" y="212134"/>
                  </a:lnTo>
                  <a:lnTo>
                    <a:pt x="200772" y="212886"/>
                  </a:lnTo>
                  <a:close/>
                </a:path>
              </a:pathLst>
            </a:custGeom>
            <a:solidFill>
              <a:schemeClr val="lt2"/>
            </a:solidFill>
            <a:ln>
              <a:noFill/>
            </a:ln>
          </p:spPr>
        </p:sp>
        <p:sp>
          <p:nvSpPr>
            <p:cNvPr id="55" name="Google Shape;55;p9"/>
            <p:cNvSpPr/>
            <p:nvPr/>
          </p:nvSpPr>
          <p:spPr>
            <a:xfrm>
              <a:off x="4162800" y="-94025"/>
              <a:ext cx="261375" cy="2045175"/>
            </a:xfrm>
            <a:custGeom>
              <a:avLst/>
              <a:gdLst/>
              <a:ahLst/>
              <a:cxnLst/>
              <a:rect l="l" t="t" r="r" b="b"/>
              <a:pathLst>
                <a:path w="10455" h="81807" extrusionOk="0">
                  <a:moveTo>
                    <a:pt x="6505" y="81807"/>
                  </a:moveTo>
                  <a:lnTo>
                    <a:pt x="10455" y="0"/>
                  </a:lnTo>
                  <a:lnTo>
                    <a:pt x="0" y="188"/>
                  </a:lnTo>
                  <a:close/>
                </a:path>
              </a:pathLst>
            </a:custGeom>
            <a:solidFill>
              <a:schemeClr val="accent2"/>
            </a:solidFill>
            <a:ln>
              <a:noFill/>
            </a:ln>
          </p:spPr>
        </p:sp>
      </p:grpSp>
      <p:sp>
        <p:nvSpPr>
          <p:cNvPr id="56" name="Google Shape;56;p9"/>
          <p:cNvSpPr txBox="1">
            <a:spLocks noGrp="1"/>
          </p:cNvSpPr>
          <p:nvPr>
            <p:ph type="title"/>
          </p:nvPr>
        </p:nvSpPr>
        <p:spPr>
          <a:xfrm>
            <a:off x="4965575" y="1763700"/>
            <a:ext cx="3069900" cy="58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Clr>
                <a:schemeClr val="dk2"/>
              </a:buClr>
              <a:buSzPts val="2400"/>
              <a:buNone/>
              <a:defRPr sz="2400">
                <a:solidFill>
                  <a:schemeClr val="dk2"/>
                </a:solidFill>
              </a:defRPr>
            </a:lvl2pPr>
            <a:lvl3pPr lvl="2" algn="ctr" rtl="0">
              <a:spcBef>
                <a:spcPts val="0"/>
              </a:spcBef>
              <a:spcAft>
                <a:spcPts val="0"/>
              </a:spcAft>
              <a:buClr>
                <a:schemeClr val="dk2"/>
              </a:buClr>
              <a:buSzPts val="2400"/>
              <a:buNone/>
              <a:defRPr sz="2400">
                <a:solidFill>
                  <a:schemeClr val="dk2"/>
                </a:solidFill>
              </a:defRPr>
            </a:lvl3pPr>
            <a:lvl4pPr lvl="3" algn="ctr" rtl="0">
              <a:spcBef>
                <a:spcPts val="0"/>
              </a:spcBef>
              <a:spcAft>
                <a:spcPts val="0"/>
              </a:spcAft>
              <a:buClr>
                <a:schemeClr val="dk2"/>
              </a:buClr>
              <a:buSzPts val="2400"/>
              <a:buNone/>
              <a:defRPr sz="2400">
                <a:solidFill>
                  <a:schemeClr val="dk2"/>
                </a:solidFill>
              </a:defRPr>
            </a:lvl4pPr>
            <a:lvl5pPr lvl="4" algn="ctr" rtl="0">
              <a:spcBef>
                <a:spcPts val="0"/>
              </a:spcBef>
              <a:spcAft>
                <a:spcPts val="0"/>
              </a:spcAft>
              <a:buClr>
                <a:schemeClr val="dk2"/>
              </a:buClr>
              <a:buSzPts val="2400"/>
              <a:buNone/>
              <a:defRPr sz="2400">
                <a:solidFill>
                  <a:schemeClr val="dk2"/>
                </a:solidFill>
              </a:defRPr>
            </a:lvl5pPr>
            <a:lvl6pPr lvl="5" algn="ctr" rtl="0">
              <a:spcBef>
                <a:spcPts val="0"/>
              </a:spcBef>
              <a:spcAft>
                <a:spcPts val="0"/>
              </a:spcAft>
              <a:buClr>
                <a:schemeClr val="dk2"/>
              </a:buClr>
              <a:buSzPts val="2400"/>
              <a:buNone/>
              <a:defRPr sz="2400">
                <a:solidFill>
                  <a:schemeClr val="dk2"/>
                </a:solidFill>
              </a:defRPr>
            </a:lvl6pPr>
            <a:lvl7pPr lvl="6" algn="ctr" rtl="0">
              <a:spcBef>
                <a:spcPts val="0"/>
              </a:spcBef>
              <a:spcAft>
                <a:spcPts val="0"/>
              </a:spcAft>
              <a:buClr>
                <a:schemeClr val="dk2"/>
              </a:buClr>
              <a:buSzPts val="2400"/>
              <a:buNone/>
              <a:defRPr sz="2400">
                <a:solidFill>
                  <a:schemeClr val="dk2"/>
                </a:solidFill>
              </a:defRPr>
            </a:lvl7pPr>
            <a:lvl8pPr lvl="7" algn="ctr" rtl="0">
              <a:spcBef>
                <a:spcPts val="0"/>
              </a:spcBef>
              <a:spcAft>
                <a:spcPts val="0"/>
              </a:spcAft>
              <a:buClr>
                <a:schemeClr val="dk2"/>
              </a:buClr>
              <a:buSzPts val="2400"/>
              <a:buNone/>
              <a:defRPr sz="2400">
                <a:solidFill>
                  <a:schemeClr val="dk2"/>
                </a:solidFill>
              </a:defRPr>
            </a:lvl8pPr>
            <a:lvl9pPr lvl="8" algn="ctr" rtl="0">
              <a:spcBef>
                <a:spcPts val="0"/>
              </a:spcBef>
              <a:spcAft>
                <a:spcPts val="0"/>
              </a:spcAft>
              <a:buClr>
                <a:schemeClr val="dk2"/>
              </a:buClr>
              <a:buSzPts val="2400"/>
              <a:buNone/>
              <a:defRPr sz="2400">
                <a:solidFill>
                  <a:schemeClr val="dk2"/>
                </a:solidFill>
              </a:defRPr>
            </a:lvl9pPr>
          </a:lstStyle>
          <a:p>
            <a:endParaRPr/>
          </a:p>
        </p:txBody>
      </p:sp>
      <p:sp>
        <p:nvSpPr>
          <p:cNvPr id="57" name="Google Shape;57;p9"/>
          <p:cNvSpPr txBox="1">
            <a:spLocks noGrp="1"/>
          </p:cNvSpPr>
          <p:nvPr>
            <p:ph type="subTitle" idx="1"/>
          </p:nvPr>
        </p:nvSpPr>
        <p:spPr>
          <a:xfrm>
            <a:off x="4965575" y="2292800"/>
            <a:ext cx="3069900" cy="115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vl1pPr>
            <a:lvl2pPr lvl="1" algn="ctr" rtl="0">
              <a:lnSpc>
                <a:spcPct val="100000"/>
              </a:lnSpc>
              <a:spcBef>
                <a:spcPts val="0"/>
              </a:spcBef>
              <a:spcAft>
                <a:spcPts val="0"/>
              </a:spcAft>
              <a:buNone/>
              <a:defRPr sz="1600">
                <a:solidFill>
                  <a:schemeClr val="dk2"/>
                </a:solidFill>
              </a:defRPr>
            </a:lvl2pPr>
            <a:lvl3pPr lvl="2" algn="ctr" rtl="0">
              <a:lnSpc>
                <a:spcPct val="100000"/>
              </a:lnSpc>
              <a:spcBef>
                <a:spcPts val="0"/>
              </a:spcBef>
              <a:spcAft>
                <a:spcPts val="0"/>
              </a:spcAft>
              <a:buNone/>
              <a:defRPr sz="1600">
                <a:solidFill>
                  <a:schemeClr val="dk2"/>
                </a:solidFill>
              </a:defRPr>
            </a:lvl3pPr>
            <a:lvl4pPr lvl="3" algn="ctr" rtl="0">
              <a:lnSpc>
                <a:spcPct val="100000"/>
              </a:lnSpc>
              <a:spcBef>
                <a:spcPts val="0"/>
              </a:spcBef>
              <a:spcAft>
                <a:spcPts val="0"/>
              </a:spcAft>
              <a:buNone/>
              <a:defRPr sz="1600">
                <a:solidFill>
                  <a:schemeClr val="dk2"/>
                </a:solidFill>
              </a:defRPr>
            </a:lvl4pPr>
            <a:lvl5pPr lvl="4" algn="ctr" rtl="0">
              <a:lnSpc>
                <a:spcPct val="100000"/>
              </a:lnSpc>
              <a:spcBef>
                <a:spcPts val="0"/>
              </a:spcBef>
              <a:spcAft>
                <a:spcPts val="0"/>
              </a:spcAft>
              <a:buNone/>
              <a:defRPr sz="1600">
                <a:solidFill>
                  <a:schemeClr val="dk2"/>
                </a:solidFill>
              </a:defRPr>
            </a:lvl5pPr>
            <a:lvl6pPr lvl="5" algn="ctr" rtl="0">
              <a:lnSpc>
                <a:spcPct val="100000"/>
              </a:lnSpc>
              <a:spcBef>
                <a:spcPts val="0"/>
              </a:spcBef>
              <a:spcAft>
                <a:spcPts val="0"/>
              </a:spcAft>
              <a:buNone/>
              <a:defRPr sz="1600">
                <a:solidFill>
                  <a:schemeClr val="dk2"/>
                </a:solidFill>
              </a:defRPr>
            </a:lvl6pPr>
            <a:lvl7pPr lvl="6" algn="ctr" rtl="0">
              <a:lnSpc>
                <a:spcPct val="100000"/>
              </a:lnSpc>
              <a:spcBef>
                <a:spcPts val="0"/>
              </a:spcBef>
              <a:spcAft>
                <a:spcPts val="0"/>
              </a:spcAft>
              <a:buNone/>
              <a:defRPr sz="1600">
                <a:solidFill>
                  <a:schemeClr val="dk2"/>
                </a:solidFill>
              </a:defRPr>
            </a:lvl7pPr>
            <a:lvl8pPr lvl="7" algn="ctr" rtl="0">
              <a:lnSpc>
                <a:spcPct val="100000"/>
              </a:lnSpc>
              <a:spcBef>
                <a:spcPts val="0"/>
              </a:spcBef>
              <a:spcAft>
                <a:spcPts val="0"/>
              </a:spcAft>
              <a:buNone/>
              <a:defRPr sz="1600">
                <a:solidFill>
                  <a:schemeClr val="dk2"/>
                </a:solidFill>
              </a:defRPr>
            </a:lvl8pPr>
            <a:lvl9pPr lvl="8" algn="ctr" rtl="0">
              <a:lnSpc>
                <a:spcPct val="100000"/>
              </a:lnSpc>
              <a:spcBef>
                <a:spcPts val="0"/>
              </a:spcBef>
              <a:spcAft>
                <a:spcPts val="0"/>
              </a:spcAft>
              <a:buNone/>
              <a:defRPr sz="1600">
                <a:solidFill>
                  <a:schemeClr val="dk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
  <p:cSld name="CUSTOM">
    <p:spTree>
      <p:nvGrpSpPr>
        <p:cNvPr id="1" name="Shape 75"/>
        <p:cNvGrpSpPr/>
        <p:nvPr/>
      </p:nvGrpSpPr>
      <p:grpSpPr>
        <a:xfrm>
          <a:off x="0" y="0"/>
          <a:ext cx="0" cy="0"/>
          <a:chOff x="0" y="0"/>
          <a:chExt cx="0" cy="0"/>
        </a:xfrm>
      </p:grpSpPr>
      <p:grpSp>
        <p:nvGrpSpPr>
          <p:cNvPr id="76" name="Google Shape;76;p13"/>
          <p:cNvGrpSpPr/>
          <p:nvPr/>
        </p:nvGrpSpPr>
        <p:grpSpPr>
          <a:xfrm>
            <a:off x="-422592" y="2935225"/>
            <a:ext cx="6279736" cy="2795850"/>
            <a:chOff x="-422592" y="2935225"/>
            <a:chExt cx="6279736" cy="2795850"/>
          </a:xfrm>
        </p:grpSpPr>
        <p:sp>
          <p:nvSpPr>
            <p:cNvPr id="77" name="Google Shape;77;p13"/>
            <p:cNvSpPr/>
            <p:nvPr/>
          </p:nvSpPr>
          <p:spPr>
            <a:xfrm rot="10517393">
              <a:off x="-338139" y="3180080"/>
              <a:ext cx="6058579" cy="2306140"/>
            </a:xfrm>
            <a:custGeom>
              <a:avLst/>
              <a:gdLst/>
              <a:ahLst/>
              <a:cxnLst/>
              <a:rect l="l" t="t" r="r" b="b"/>
              <a:pathLst>
                <a:path w="178155" h="67813" extrusionOk="0">
                  <a:moveTo>
                    <a:pt x="7251" y="0"/>
                  </a:moveTo>
                  <a:lnTo>
                    <a:pt x="178155" y="14559"/>
                  </a:lnTo>
                  <a:lnTo>
                    <a:pt x="174777" y="67813"/>
                  </a:lnTo>
                  <a:lnTo>
                    <a:pt x="0" y="36023"/>
                  </a:lnTo>
                  <a:close/>
                </a:path>
              </a:pathLst>
            </a:custGeom>
            <a:solidFill>
              <a:schemeClr val="accent3"/>
            </a:solidFill>
            <a:ln>
              <a:noFill/>
            </a:ln>
          </p:spPr>
        </p:sp>
        <p:sp>
          <p:nvSpPr>
            <p:cNvPr id="78" name="Google Shape;78;p13"/>
            <p:cNvSpPr/>
            <p:nvPr/>
          </p:nvSpPr>
          <p:spPr>
            <a:xfrm rot="10517393">
              <a:off x="5556029" y="4032681"/>
              <a:ext cx="251246" cy="1224945"/>
            </a:xfrm>
            <a:custGeom>
              <a:avLst/>
              <a:gdLst/>
              <a:ahLst/>
              <a:cxnLst/>
              <a:rect l="l" t="t" r="r" b="b"/>
              <a:pathLst>
                <a:path w="7388" h="36020" extrusionOk="0">
                  <a:moveTo>
                    <a:pt x="0" y="36020"/>
                  </a:moveTo>
                  <a:lnTo>
                    <a:pt x="2680" y="98"/>
                  </a:lnTo>
                  <a:lnTo>
                    <a:pt x="7388" y="0"/>
                  </a:lnTo>
                  <a:close/>
                </a:path>
              </a:pathLst>
            </a:custGeom>
            <a:solidFill>
              <a:schemeClr val="lt2"/>
            </a:solidFill>
            <a:ln>
              <a:noFill/>
            </a:ln>
          </p:spPr>
        </p:sp>
      </p:grpSp>
      <p:sp>
        <p:nvSpPr>
          <p:cNvPr id="79" name="Google Shape;79;p13"/>
          <p:cNvSpPr txBox="1">
            <a:spLocks noGrp="1"/>
          </p:cNvSpPr>
          <p:nvPr>
            <p:ph type="title"/>
          </p:nvPr>
        </p:nvSpPr>
        <p:spPr>
          <a:xfrm>
            <a:off x="720000" y="3867578"/>
            <a:ext cx="7710600" cy="10209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sz="5200" b="0"/>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80" name="Google Shape;80;p13"/>
          <p:cNvSpPr txBox="1">
            <a:spLocks noGrp="1"/>
          </p:cNvSpPr>
          <p:nvPr>
            <p:ph type="title" idx="2" hasCustomPrompt="1"/>
          </p:nvPr>
        </p:nvSpPr>
        <p:spPr>
          <a:xfrm>
            <a:off x="1411050" y="540000"/>
            <a:ext cx="7926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600"/>
              <a:buNone/>
              <a:defRPr sz="16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
        <p:nvSpPr>
          <p:cNvPr id="81" name="Google Shape;81;p13"/>
          <p:cNvSpPr txBox="1">
            <a:spLocks noGrp="1"/>
          </p:cNvSpPr>
          <p:nvPr>
            <p:ph type="subTitle" idx="1"/>
          </p:nvPr>
        </p:nvSpPr>
        <p:spPr>
          <a:xfrm>
            <a:off x="716700" y="930312"/>
            <a:ext cx="2181300" cy="2817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None/>
              <a:defRPr b="1"/>
            </a:lvl1pPr>
            <a:lvl2pPr lvl="1" algn="ctr">
              <a:lnSpc>
                <a:spcPct val="100000"/>
              </a:lnSpc>
              <a:spcBef>
                <a:spcPts val="0"/>
              </a:spcBef>
              <a:spcAft>
                <a:spcPts val="0"/>
              </a:spcAft>
              <a:buNone/>
              <a:defRPr b="1"/>
            </a:lvl2pPr>
            <a:lvl3pPr lvl="2" algn="ctr">
              <a:lnSpc>
                <a:spcPct val="100000"/>
              </a:lnSpc>
              <a:spcBef>
                <a:spcPts val="0"/>
              </a:spcBef>
              <a:spcAft>
                <a:spcPts val="0"/>
              </a:spcAft>
              <a:buNone/>
              <a:defRPr b="1"/>
            </a:lvl3pPr>
            <a:lvl4pPr lvl="3" algn="ctr">
              <a:lnSpc>
                <a:spcPct val="100000"/>
              </a:lnSpc>
              <a:spcBef>
                <a:spcPts val="0"/>
              </a:spcBef>
              <a:spcAft>
                <a:spcPts val="0"/>
              </a:spcAft>
              <a:buNone/>
              <a:defRPr b="1"/>
            </a:lvl4pPr>
            <a:lvl5pPr lvl="4" algn="ctr">
              <a:lnSpc>
                <a:spcPct val="100000"/>
              </a:lnSpc>
              <a:spcBef>
                <a:spcPts val="0"/>
              </a:spcBef>
              <a:spcAft>
                <a:spcPts val="0"/>
              </a:spcAft>
              <a:buNone/>
              <a:defRPr b="1"/>
            </a:lvl5pPr>
            <a:lvl6pPr lvl="5" algn="ctr">
              <a:lnSpc>
                <a:spcPct val="100000"/>
              </a:lnSpc>
              <a:spcBef>
                <a:spcPts val="0"/>
              </a:spcBef>
              <a:spcAft>
                <a:spcPts val="0"/>
              </a:spcAft>
              <a:buNone/>
              <a:defRPr b="1"/>
            </a:lvl6pPr>
            <a:lvl7pPr lvl="6" algn="ctr">
              <a:lnSpc>
                <a:spcPct val="100000"/>
              </a:lnSpc>
              <a:spcBef>
                <a:spcPts val="0"/>
              </a:spcBef>
              <a:spcAft>
                <a:spcPts val="0"/>
              </a:spcAft>
              <a:buNone/>
              <a:defRPr b="1"/>
            </a:lvl7pPr>
            <a:lvl8pPr lvl="7" algn="ctr">
              <a:lnSpc>
                <a:spcPct val="100000"/>
              </a:lnSpc>
              <a:spcBef>
                <a:spcPts val="0"/>
              </a:spcBef>
              <a:spcAft>
                <a:spcPts val="0"/>
              </a:spcAft>
              <a:buNone/>
              <a:defRPr b="1"/>
            </a:lvl8pPr>
            <a:lvl9pPr lvl="8" algn="ctr">
              <a:lnSpc>
                <a:spcPct val="100000"/>
              </a:lnSpc>
              <a:spcBef>
                <a:spcPts val="0"/>
              </a:spcBef>
              <a:spcAft>
                <a:spcPts val="0"/>
              </a:spcAft>
              <a:buNone/>
              <a:defRPr b="1"/>
            </a:lvl9pPr>
          </a:lstStyle>
          <a:p>
            <a:endParaRPr/>
          </a:p>
        </p:txBody>
      </p:sp>
      <p:sp>
        <p:nvSpPr>
          <p:cNvPr id="82" name="Google Shape;82;p13"/>
          <p:cNvSpPr txBox="1">
            <a:spLocks noGrp="1"/>
          </p:cNvSpPr>
          <p:nvPr>
            <p:ph type="subTitle" idx="3"/>
          </p:nvPr>
        </p:nvSpPr>
        <p:spPr>
          <a:xfrm>
            <a:off x="716700" y="1183149"/>
            <a:ext cx="2181300" cy="6339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83" name="Google Shape;83;p13"/>
          <p:cNvSpPr txBox="1">
            <a:spLocks noGrp="1"/>
          </p:cNvSpPr>
          <p:nvPr>
            <p:ph type="title" idx="4" hasCustomPrompt="1"/>
          </p:nvPr>
        </p:nvSpPr>
        <p:spPr>
          <a:xfrm>
            <a:off x="4171500" y="1970633"/>
            <a:ext cx="7926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600"/>
              <a:buNone/>
              <a:defRPr sz="16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
        <p:nvSpPr>
          <p:cNvPr id="84" name="Google Shape;84;p13"/>
          <p:cNvSpPr txBox="1">
            <a:spLocks noGrp="1"/>
          </p:cNvSpPr>
          <p:nvPr>
            <p:ph type="subTitle" idx="5"/>
          </p:nvPr>
        </p:nvSpPr>
        <p:spPr>
          <a:xfrm>
            <a:off x="3476250" y="2360941"/>
            <a:ext cx="2183100" cy="281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b="1"/>
            </a:lvl1pPr>
            <a:lvl2pPr lvl="1" algn="ctr" rtl="0">
              <a:lnSpc>
                <a:spcPct val="100000"/>
              </a:lnSpc>
              <a:spcBef>
                <a:spcPts val="0"/>
              </a:spcBef>
              <a:spcAft>
                <a:spcPts val="0"/>
              </a:spcAft>
              <a:buNone/>
              <a:defRPr b="1"/>
            </a:lvl2pPr>
            <a:lvl3pPr lvl="2" algn="ctr" rtl="0">
              <a:lnSpc>
                <a:spcPct val="100000"/>
              </a:lnSpc>
              <a:spcBef>
                <a:spcPts val="0"/>
              </a:spcBef>
              <a:spcAft>
                <a:spcPts val="0"/>
              </a:spcAft>
              <a:buNone/>
              <a:defRPr b="1"/>
            </a:lvl3pPr>
            <a:lvl4pPr lvl="3" algn="ctr" rtl="0">
              <a:lnSpc>
                <a:spcPct val="100000"/>
              </a:lnSpc>
              <a:spcBef>
                <a:spcPts val="0"/>
              </a:spcBef>
              <a:spcAft>
                <a:spcPts val="0"/>
              </a:spcAft>
              <a:buNone/>
              <a:defRPr b="1"/>
            </a:lvl4pPr>
            <a:lvl5pPr lvl="4" algn="ctr" rtl="0">
              <a:lnSpc>
                <a:spcPct val="100000"/>
              </a:lnSpc>
              <a:spcBef>
                <a:spcPts val="0"/>
              </a:spcBef>
              <a:spcAft>
                <a:spcPts val="0"/>
              </a:spcAft>
              <a:buNone/>
              <a:defRPr b="1"/>
            </a:lvl5pPr>
            <a:lvl6pPr lvl="5" algn="ctr" rtl="0">
              <a:lnSpc>
                <a:spcPct val="100000"/>
              </a:lnSpc>
              <a:spcBef>
                <a:spcPts val="0"/>
              </a:spcBef>
              <a:spcAft>
                <a:spcPts val="0"/>
              </a:spcAft>
              <a:buNone/>
              <a:defRPr b="1"/>
            </a:lvl6pPr>
            <a:lvl7pPr lvl="6" algn="ctr" rtl="0">
              <a:lnSpc>
                <a:spcPct val="100000"/>
              </a:lnSpc>
              <a:spcBef>
                <a:spcPts val="0"/>
              </a:spcBef>
              <a:spcAft>
                <a:spcPts val="0"/>
              </a:spcAft>
              <a:buNone/>
              <a:defRPr b="1"/>
            </a:lvl7pPr>
            <a:lvl8pPr lvl="7" algn="ctr" rtl="0">
              <a:lnSpc>
                <a:spcPct val="100000"/>
              </a:lnSpc>
              <a:spcBef>
                <a:spcPts val="0"/>
              </a:spcBef>
              <a:spcAft>
                <a:spcPts val="0"/>
              </a:spcAft>
              <a:buNone/>
              <a:defRPr b="1"/>
            </a:lvl8pPr>
            <a:lvl9pPr lvl="8" algn="ctr" rtl="0">
              <a:lnSpc>
                <a:spcPct val="100000"/>
              </a:lnSpc>
              <a:spcBef>
                <a:spcPts val="0"/>
              </a:spcBef>
              <a:spcAft>
                <a:spcPts val="0"/>
              </a:spcAft>
              <a:buNone/>
              <a:defRPr b="1"/>
            </a:lvl9pPr>
          </a:lstStyle>
          <a:p>
            <a:endParaRPr/>
          </a:p>
        </p:txBody>
      </p:sp>
      <p:sp>
        <p:nvSpPr>
          <p:cNvPr id="85" name="Google Shape;85;p13"/>
          <p:cNvSpPr txBox="1">
            <a:spLocks noGrp="1"/>
          </p:cNvSpPr>
          <p:nvPr>
            <p:ph type="subTitle" idx="6"/>
          </p:nvPr>
        </p:nvSpPr>
        <p:spPr>
          <a:xfrm>
            <a:off x="3476250" y="2613783"/>
            <a:ext cx="2183100" cy="6339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86" name="Google Shape;86;p13"/>
          <p:cNvSpPr txBox="1">
            <a:spLocks noGrp="1"/>
          </p:cNvSpPr>
          <p:nvPr>
            <p:ph type="title" idx="7" hasCustomPrompt="1"/>
          </p:nvPr>
        </p:nvSpPr>
        <p:spPr>
          <a:xfrm>
            <a:off x="1411350" y="1970633"/>
            <a:ext cx="7920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600"/>
              <a:buNone/>
              <a:defRPr sz="16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
        <p:nvSpPr>
          <p:cNvPr id="87" name="Google Shape;87;p13"/>
          <p:cNvSpPr txBox="1">
            <a:spLocks noGrp="1"/>
          </p:cNvSpPr>
          <p:nvPr>
            <p:ph type="subTitle" idx="8"/>
          </p:nvPr>
        </p:nvSpPr>
        <p:spPr>
          <a:xfrm>
            <a:off x="715800" y="2360941"/>
            <a:ext cx="2183100" cy="281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b="1"/>
            </a:lvl1pPr>
            <a:lvl2pPr lvl="1" algn="ctr" rtl="0">
              <a:lnSpc>
                <a:spcPct val="100000"/>
              </a:lnSpc>
              <a:spcBef>
                <a:spcPts val="0"/>
              </a:spcBef>
              <a:spcAft>
                <a:spcPts val="0"/>
              </a:spcAft>
              <a:buNone/>
              <a:defRPr b="1"/>
            </a:lvl2pPr>
            <a:lvl3pPr lvl="2" algn="ctr" rtl="0">
              <a:lnSpc>
                <a:spcPct val="100000"/>
              </a:lnSpc>
              <a:spcBef>
                <a:spcPts val="0"/>
              </a:spcBef>
              <a:spcAft>
                <a:spcPts val="0"/>
              </a:spcAft>
              <a:buNone/>
              <a:defRPr b="1"/>
            </a:lvl3pPr>
            <a:lvl4pPr lvl="3" algn="ctr" rtl="0">
              <a:lnSpc>
                <a:spcPct val="100000"/>
              </a:lnSpc>
              <a:spcBef>
                <a:spcPts val="0"/>
              </a:spcBef>
              <a:spcAft>
                <a:spcPts val="0"/>
              </a:spcAft>
              <a:buNone/>
              <a:defRPr b="1"/>
            </a:lvl4pPr>
            <a:lvl5pPr lvl="4" algn="ctr" rtl="0">
              <a:lnSpc>
                <a:spcPct val="100000"/>
              </a:lnSpc>
              <a:spcBef>
                <a:spcPts val="0"/>
              </a:spcBef>
              <a:spcAft>
                <a:spcPts val="0"/>
              </a:spcAft>
              <a:buNone/>
              <a:defRPr b="1"/>
            </a:lvl5pPr>
            <a:lvl6pPr lvl="5" algn="ctr" rtl="0">
              <a:lnSpc>
                <a:spcPct val="100000"/>
              </a:lnSpc>
              <a:spcBef>
                <a:spcPts val="0"/>
              </a:spcBef>
              <a:spcAft>
                <a:spcPts val="0"/>
              </a:spcAft>
              <a:buNone/>
              <a:defRPr b="1"/>
            </a:lvl6pPr>
            <a:lvl7pPr lvl="6" algn="ctr" rtl="0">
              <a:lnSpc>
                <a:spcPct val="100000"/>
              </a:lnSpc>
              <a:spcBef>
                <a:spcPts val="0"/>
              </a:spcBef>
              <a:spcAft>
                <a:spcPts val="0"/>
              </a:spcAft>
              <a:buNone/>
              <a:defRPr b="1"/>
            </a:lvl7pPr>
            <a:lvl8pPr lvl="7" algn="ctr" rtl="0">
              <a:lnSpc>
                <a:spcPct val="100000"/>
              </a:lnSpc>
              <a:spcBef>
                <a:spcPts val="0"/>
              </a:spcBef>
              <a:spcAft>
                <a:spcPts val="0"/>
              </a:spcAft>
              <a:buNone/>
              <a:defRPr b="1"/>
            </a:lvl8pPr>
            <a:lvl9pPr lvl="8" algn="ctr" rtl="0">
              <a:lnSpc>
                <a:spcPct val="100000"/>
              </a:lnSpc>
              <a:spcBef>
                <a:spcPts val="0"/>
              </a:spcBef>
              <a:spcAft>
                <a:spcPts val="0"/>
              </a:spcAft>
              <a:buNone/>
              <a:defRPr b="1"/>
            </a:lvl9pPr>
          </a:lstStyle>
          <a:p>
            <a:endParaRPr/>
          </a:p>
        </p:txBody>
      </p:sp>
      <p:sp>
        <p:nvSpPr>
          <p:cNvPr id="88" name="Google Shape;88;p13"/>
          <p:cNvSpPr txBox="1">
            <a:spLocks noGrp="1"/>
          </p:cNvSpPr>
          <p:nvPr>
            <p:ph type="subTitle" idx="9"/>
          </p:nvPr>
        </p:nvSpPr>
        <p:spPr>
          <a:xfrm>
            <a:off x="715800" y="2613783"/>
            <a:ext cx="2183100" cy="6339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89" name="Google Shape;89;p13"/>
          <p:cNvSpPr txBox="1">
            <a:spLocks noGrp="1"/>
          </p:cNvSpPr>
          <p:nvPr>
            <p:ph type="title" idx="13" hasCustomPrompt="1"/>
          </p:nvPr>
        </p:nvSpPr>
        <p:spPr>
          <a:xfrm>
            <a:off x="6940350" y="540000"/>
            <a:ext cx="7926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600"/>
              <a:buNone/>
              <a:defRPr sz="16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
        <p:nvSpPr>
          <p:cNvPr id="90" name="Google Shape;90;p13"/>
          <p:cNvSpPr txBox="1">
            <a:spLocks noGrp="1"/>
          </p:cNvSpPr>
          <p:nvPr>
            <p:ph type="subTitle" idx="14"/>
          </p:nvPr>
        </p:nvSpPr>
        <p:spPr>
          <a:xfrm>
            <a:off x="6245100" y="930312"/>
            <a:ext cx="2183100" cy="281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b="1"/>
            </a:lvl1pPr>
            <a:lvl2pPr lvl="1" algn="ctr" rtl="0">
              <a:lnSpc>
                <a:spcPct val="100000"/>
              </a:lnSpc>
              <a:spcBef>
                <a:spcPts val="0"/>
              </a:spcBef>
              <a:spcAft>
                <a:spcPts val="0"/>
              </a:spcAft>
              <a:buNone/>
              <a:defRPr b="1"/>
            </a:lvl2pPr>
            <a:lvl3pPr lvl="2" algn="ctr" rtl="0">
              <a:lnSpc>
                <a:spcPct val="100000"/>
              </a:lnSpc>
              <a:spcBef>
                <a:spcPts val="0"/>
              </a:spcBef>
              <a:spcAft>
                <a:spcPts val="0"/>
              </a:spcAft>
              <a:buNone/>
              <a:defRPr b="1"/>
            </a:lvl3pPr>
            <a:lvl4pPr lvl="3" algn="ctr" rtl="0">
              <a:lnSpc>
                <a:spcPct val="100000"/>
              </a:lnSpc>
              <a:spcBef>
                <a:spcPts val="0"/>
              </a:spcBef>
              <a:spcAft>
                <a:spcPts val="0"/>
              </a:spcAft>
              <a:buNone/>
              <a:defRPr b="1"/>
            </a:lvl4pPr>
            <a:lvl5pPr lvl="4" algn="ctr" rtl="0">
              <a:lnSpc>
                <a:spcPct val="100000"/>
              </a:lnSpc>
              <a:spcBef>
                <a:spcPts val="0"/>
              </a:spcBef>
              <a:spcAft>
                <a:spcPts val="0"/>
              </a:spcAft>
              <a:buNone/>
              <a:defRPr b="1"/>
            </a:lvl5pPr>
            <a:lvl6pPr lvl="5" algn="ctr" rtl="0">
              <a:lnSpc>
                <a:spcPct val="100000"/>
              </a:lnSpc>
              <a:spcBef>
                <a:spcPts val="0"/>
              </a:spcBef>
              <a:spcAft>
                <a:spcPts val="0"/>
              </a:spcAft>
              <a:buNone/>
              <a:defRPr b="1"/>
            </a:lvl6pPr>
            <a:lvl7pPr lvl="6" algn="ctr" rtl="0">
              <a:lnSpc>
                <a:spcPct val="100000"/>
              </a:lnSpc>
              <a:spcBef>
                <a:spcPts val="0"/>
              </a:spcBef>
              <a:spcAft>
                <a:spcPts val="0"/>
              </a:spcAft>
              <a:buNone/>
              <a:defRPr b="1"/>
            </a:lvl7pPr>
            <a:lvl8pPr lvl="7" algn="ctr" rtl="0">
              <a:lnSpc>
                <a:spcPct val="100000"/>
              </a:lnSpc>
              <a:spcBef>
                <a:spcPts val="0"/>
              </a:spcBef>
              <a:spcAft>
                <a:spcPts val="0"/>
              </a:spcAft>
              <a:buNone/>
              <a:defRPr b="1"/>
            </a:lvl8pPr>
            <a:lvl9pPr lvl="8" algn="ctr" rtl="0">
              <a:lnSpc>
                <a:spcPct val="100000"/>
              </a:lnSpc>
              <a:spcBef>
                <a:spcPts val="0"/>
              </a:spcBef>
              <a:spcAft>
                <a:spcPts val="0"/>
              </a:spcAft>
              <a:buNone/>
              <a:defRPr b="1"/>
            </a:lvl9pPr>
          </a:lstStyle>
          <a:p>
            <a:endParaRPr/>
          </a:p>
        </p:txBody>
      </p:sp>
      <p:sp>
        <p:nvSpPr>
          <p:cNvPr id="91" name="Google Shape;91;p13"/>
          <p:cNvSpPr txBox="1">
            <a:spLocks noGrp="1"/>
          </p:cNvSpPr>
          <p:nvPr>
            <p:ph type="subTitle" idx="15"/>
          </p:nvPr>
        </p:nvSpPr>
        <p:spPr>
          <a:xfrm>
            <a:off x="6246750" y="1183149"/>
            <a:ext cx="2179800" cy="6339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92" name="Google Shape;92;p13"/>
          <p:cNvSpPr txBox="1">
            <a:spLocks noGrp="1"/>
          </p:cNvSpPr>
          <p:nvPr>
            <p:ph type="title" idx="16" hasCustomPrompt="1"/>
          </p:nvPr>
        </p:nvSpPr>
        <p:spPr>
          <a:xfrm>
            <a:off x="4171800" y="540000"/>
            <a:ext cx="7920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600"/>
              <a:buNone/>
              <a:defRPr sz="16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
        <p:nvSpPr>
          <p:cNvPr id="93" name="Google Shape;93;p13"/>
          <p:cNvSpPr txBox="1">
            <a:spLocks noGrp="1"/>
          </p:cNvSpPr>
          <p:nvPr>
            <p:ph type="subTitle" idx="17"/>
          </p:nvPr>
        </p:nvSpPr>
        <p:spPr>
          <a:xfrm>
            <a:off x="3476250" y="930312"/>
            <a:ext cx="2183100" cy="281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b="1"/>
            </a:lvl1pPr>
            <a:lvl2pPr lvl="1" algn="ctr" rtl="0">
              <a:lnSpc>
                <a:spcPct val="100000"/>
              </a:lnSpc>
              <a:spcBef>
                <a:spcPts val="0"/>
              </a:spcBef>
              <a:spcAft>
                <a:spcPts val="0"/>
              </a:spcAft>
              <a:buNone/>
              <a:defRPr b="1"/>
            </a:lvl2pPr>
            <a:lvl3pPr lvl="2" algn="ctr" rtl="0">
              <a:lnSpc>
                <a:spcPct val="100000"/>
              </a:lnSpc>
              <a:spcBef>
                <a:spcPts val="0"/>
              </a:spcBef>
              <a:spcAft>
                <a:spcPts val="0"/>
              </a:spcAft>
              <a:buNone/>
              <a:defRPr b="1"/>
            </a:lvl3pPr>
            <a:lvl4pPr lvl="3" algn="ctr" rtl="0">
              <a:lnSpc>
                <a:spcPct val="100000"/>
              </a:lnSpc>
              <a:spcBef>
                <a:spcPts val="0"/>
              </a:spcBef>
              <a:spcAft>
                <a:spcPts val="0"/>
              </a:spcAft>
              <a:buNone/>
              <a:defRPr b="1"/>
            </a:lvl4pPr>
            <a:lvl5pPr lvl="4" algn="ctr" rtl="0">
              <a:lnSpc>
                <a:spcPct val="100000"/>
              </a:lnSpc>
              <a:spcBef>
                <a:spcPts val="0"/>
              </a:spcBef>
              <a:spcAft>
                <a:spcPts val="0"/>
              </a:spcAft>
              <a:buNone/>
              <a:defRPr b="1"/>
            </a:lvl5pPr>
            <a:lvl6pPr lvl="5" algn="ctr" rtl="0">
              <a:lnSpc>
                <a:spcPct val="100000"/>
              </a:lnSpc>
              <a:spcBef>
                <a:spcPts val="0"/>
              </a:spcBef>
              <a:spcAft>
                <a:spcPts val="0"/>
              </a:spcAft>
              <a:buNone/>
              <a:defRPr b="1"/>
            </a:lvl6pPr>
            <a:lvl7pPr lvl="6" algn="ctr" rtl="0">
              <a:lnSpc>
                <a:spcPct val="100000"/>
              </a:lnSpc>
              <a:spcBef>
                <a:spcPts val="0"/>
              </a:spcBef>
              <a:spcAft>
                <a:spcPts val="0"/>
              </a:spcAft>
              <a:buNone/>
              <a:defRPr b="1"/>
            </a:lvl7pPr>
            <a:lvl8pPr lvl="7" algn="ctr" rtl="0">
              <a:lnSpc>
                <a:spcPct val="100000"/>
              </a:lnSpc>
              <a:spcBef>
                <a:spcPts val="0"/>
              </a:spcBef>
              <a:spcAft>
                <a:spcPts val="0"/>
              </a:spcAft>
              <a:buNone/>
              <a:defRPr b="1"/>
            </a:lvl8pPr>
            <a:lvl9pPr lvl="8" algn="ctr" rtl="0">
              <a:lnSpc>
                <a:spcPct val="100000"/>
              </a:lnSpc>
              <a:spcBef>
                <a:spcPts val="0"/>
              </a:spcBef>
              <a:spcAft>
                <a:spcPts val="0"/>
              </a:spcAft>
              <a:buNone/>
              <a:defRPr b="1"/>
            </a:lvl9pPr>
          </a:lstStyle>
          <a:p>
            <a:endParaRPr/>
          </a:p>
        </p:txBody>
      </p:sp>
      <p:sp>
        <p:nvSpPr>
          <p:cNvPr id="94" name="Google Shape;94;p13"/>
          <p:cNvSpPr txBox="1">
            <a:spLocks noGrp="1"/>
          </p:cNvSpPr>
          <p:nvPr>
            <p:ph type="subTitle" idx="18"/>
          </p:nvPr>
        </p:nvSpPr>
        <p:spPr>
          <a:xfrm>
            <a:off x="3476250" y="1183149"/>
            <a:ext cx="2183100" cy="6339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95" name="Google Shape;95;p13"/>
          <p:cNvSpPr txBox="1">
            <a:spLocks noGrp="1"/>
          </p:cNvSpPr>
          <p:nvPr>
            <p:ph type="title" idx="19" hasCustomPrompt="1"/>
          </p:nvPr>
        </p:nvSpPr>
        <p:spPr>
          <a:xfrm>
            <a:off x="6940650" y="1970633"/>
            <a:ext cx="7920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600"/>
              <a:buNone/>
              <a:defRPr sz="16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
        <p:nvSpPr>
          <p:cNvPr id="96" name="Google Shape;96;p13"/>
          <p:cNvSpPr txBox="1">
            <a:spLocks noGrp="1"/>
          </p:cNvSpPr>
          <p:nvPr>
            <p:ph type="subTitle" idx="20"/>
          </p:nvPr>
        </p:nvSpPr>
        <p:spPr>
          <a:xfrm>
            <a:off x="6245100" y="2360941"/>
            <a:ext cx="2183100" cy="281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b="1"/>
            </a:lvl1pPr>
            <a:lvl2pPr lvl="1" algn="ctr" rtl="0">
              <a:lnSpc>
                <a:spcPct val="100000"/>
              </a:lnSpc>
              <a:spcBef>
                <a:spcPts val="0"/>
              </a:spcBef>
              <a:spcAft>
                <a:spcPts val="0"/>
              </a:spcAft>
              <a:buNone/>
              <a:defRPr b="1"/>
            </a:lvl2pPr>
            <a:lvl3pPr lvl="2" algn="ctr" rtl="0">
              <a:lnSpc>
                <a:spcPct val="100000"/>
              </a:lnSpc>
              <a:spcBef>
                <a:spcPts val="0"/>
              </a:spcBef>
              <a:spcAft>
                <a:spcPts val="0"/>
              </a:spcAft>
              <a:buNone/>
              <a:defRPr b="1"/>
            </a:lvl3pPr>
            <a:lvl4pPr lvl="3" algn="ctr" rtl="0">
              <a:lnSpc>
                <a:spcPct val="100000"/>
              </a:lnSpc>
              <a:spcBef>
                <a:spcPts val="0"/>
              </a:spcBef>
              <a:spcAft>
                <a:spcPts val="0"/>
              </a:spcAft>
              <a:buNone/>
              <a:defRPr b="1"/>
            </a:lvl4pPr>
            <a:lvl5pPr lvl="4" algn="ctr" rtl="0">
              <a:lnSpc>
                <a:spcPct val="100000"/>
              </a:lnSpc>
              <a:spcBef>
                <a:spcPts val="0"/>
              </a:spcBef>
              <a:spcAft>
                <a:spcPts val="0"/>
              </a:spcAft>
              <a:buNone/>
              <a:defRPr b="1"/>
            </a:lvl5pPr>
            <a:lvl6pPr lvl="5" algn="ctr" rtl="0">
              <a:lnSpc>
                <a:spcPct val="100000"/>
              </a:lnSpc>
              <a:spcBef>
                <a:spcPts val="0"/>
              </a:spcBef>
              <a:spcAft>
                <a:spcPts val="0"/>
              </a:spcAft>
              <a:buNone/>
              <a:defRPr b="1"/>
            </a:lvl6pPr>
            <a:lvl7pPr lvl="6" algn="ctr" rtl="0">
              <a:lnSpc>
                <a:spcPct val="100000"/>
              </a:lnSpc>
              <a:spcBef>
                <a:spcPts val="0"/>
              </a:spcBef>
              <a:spcAft>
                <a:spcPts val="0"/>
              </a:spcAft>
              <a:buNone/>
              <a:defRPr b="1"/>
            </a:lvl7pPr>
            <a:lvl8pPr lvl="7" algn="ctr" rtl="0">
              <a:lnSpc>
                <a:spcPct val="100000"/>
              </a:lnSpc>
              <a:spcBef>
                <a:spcPts val="0"/>
              </a:spcBef>
              <a:spcAft>
                <a:spcPts val="0"/>
              </a:spcAft>
              <a:buNone/>
              <a:defRPr b="1"/>
            </a:lvl8pPr>
            <a:lvl9pPr lvl="8" algn="ctr" rtl="0">
              <a:lnSpc>
                <a:spcPct val="100000"/>
              </a:lnSpc>
              <a:spcBef>
                <a:spcPts val="0"/>
              </a:spcBef>
              <a:spcAft>
                <a:spcPts val="0"/>
              </a:spcAft>
              <a:buNone/>
              <a:defRPr b="1"/>
            </a:lvl9pPr>
          </a:lstStyle>
          <a:p>
            <a:endParaRPr/>
          </a:p>
        </p:txBody>
      </p:sp>
      <p:sp>
        <p:nvSpPr>
          <p:cNvPr id="97" name="Google Shape;97;p13"/>
          <p:cNvSpPr txBox="1">
            <a:spLocks noGrp="1"/>
          </p:cNvSpPr>
          <p:nvPr>
            <p:ph type="subTitle" idx="21"/>
          </p:nvPr>
        </p:nvSpPr>
        <p:spPr>
          <a:xfrm>
            <a:off x="6245100" y="2613783"/>
            <a:ext cx="2183100" cy="6339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grpSp>
        <p:nvGrpSpPr>
          <p:cNvPr id="98" name="Google Shape;98;p13"/>
          <p:cNvGrpSpPr/>
          <p:nvPr/>
        </p:nvGrpSpPr>
        <p:grpSpPr>
          <a:xfrm>
            <a:off x="7230637" y="4394079"/>
            <a:ext cx="1198043" cy="210331"/>
            <a:chOff x="1026623" y="2953314"/>
            <a:chExt cx="5688711" cy="1008300"/>
          </a:xfrm>
        </p:grpSpPr>
        <p:sp>
          <p:nvSpPr>
            <p:cNvPr id="99" name="Google Shape;99;p13"/>
            <p:cNvSpPr/>
            <p:nvPr/>
          </p:nvSpPr>
          <p:spPr>
            <a:xfrm>
              <a:off x="1026623"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2183600"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p:nvPr/>
          </p:nvSpPr>
          <p:spPr>
            <a:xfrm>
              <a:off x="3340578"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4497556"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5654534"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text columns 2">
  <p:cSld name="CUSTOM_2_2">
    <p:spTree>
      <p:nvGrpSpPr>
        <p:cNvPr id="1" name="Shape 126"/>
        <p:cNvGrpSpPr/>
        <p:nvPr/>
      </p:nvGrpSpPr>
      <p:grpSpPr>
        <a:xfrm>
          <a:off x="0" y="0"/>
          <a:ext cx="0" cy="0"/>
          <a:chOff x="0" y="0"/>
          <a:chExt cx="0" cy="0"/>
        </a:xfrm>
      </p:grpSpPr>
      <p:sp>
        <p:nvSpPr>
          <p:cNvPr id="127" name="Google Shape;127;p16"/>
          <p:cNvSpPr txBox="1">
            <a:spLocks noGrp="1"/>
          </p:cNvSpPr>
          <p:nvPr>
            <p:ph type="title"/>
          </p:nvPr>
        </p:nvSpPr>
        <p:spPr>
          <a:xfrm>
            <a:off x="2699500" y="762275"/>
            <a:ext cx="1738800" cy="52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Font typeface="Livvic"/>
              <a:buNone/>
              <a:defRPr sz="1800" b="1">
                <a:latin typeface="Livvic"/>
                <a:ea typeface="Livvic"/>
                <a:cs typeface="Livvic"/>
                <a:sym typeface="Livvic"/>
              </a:defRPr>
            </a:lvl1pPr>
            <a:lvl2pPr lvl="1" algn="ctr" rtl="0">
              <a:lnSpc>
                <a:spcPct val="100000"/>
              </a:lnSpc>
              <a:spcBef>
                <a:spcPts val="0"/>
              </a:spcBef>
              <a:spcAft>
                <a:spcPts val="0"/>
              </a:spcAft>
              <a:buSzPts val="1800"/>
              <a:buFont typeface="Livvic"/>
              <a:buNone/>
              <a:defRPr sz="1800">
                <a:latin typeface="Livvic"/>
                <a:ea typeface="Livvic"/>
                <a:cs typeface="Livvic"/>
                <a:sym typeface="Livvic"/>
              </a:defRPr>
            </a:lvl2pPr>
            <a:lvl3pPr lvl="2" algn="ctr" rtl="0">
              <a:lnSpc>
                <a:spcPct val="100000"/>
              </a:lnSpc>
              <a:spcBef>
                <a:spcPts val="0"/>
              </a:spcBef>
              <a:spcAft>
                <a:spcPts val="0"/>
              </a:spcAft>
              <a:buSzPts val="1800"/>
              <a:buFont typeface="Livvic"/>
              <a:buNone/>
              <a:defRPr sz="1800">
                <a:latin typeface="Livvic"/>
                <a:ea typeface="Livvic"/>
                <a:cs typeface="Livvic"/>
                <a:sym typeface="Livvic"/>
              </a:defRPr>
            </a:lvl3pPr>
            <a:lvl4pPr lvl="3" algn="ctr" rtl="0">
              <a:lnSpc>
                <a:spcPct val="100000"/>
              </a:lnSpc>
              <a:spcBef>
                <a:spcPts val="0"/>
              </a:spcBef>
              <a:spcAft>
                <a:spcPts val="0"/>
              </a:spcAft>
              <a:buSzPts val="1800"/>
              <a:buFont typeface="Livvic"/>
              <a:buNone/>
              <a:defRPr sz="1800">
                <a:latin typeface="Livvic"/>
                <a:ea typeface="Livvic"/>
                <a:cs typeface="Livvic"/>
                <a:sym typeface="Livvic"/>
              </a:defRPr>
            </a:lvl4pPr>
            <a:lvl5pPr lvl="4" algn="ctr" rtl="0">
              <a:lnSpc>
                <a:spcPct val="100000"/>
              </a:lnSpc>
              <a:spcBef>
                <a:spcPts val="0"/>
              </a:spcBef>
              <a:spcAft>
                <a:spcPts val="0"/>
              </a:spcAft>
              <a:buSzPts val="1800"/>
              <a:buFont typeface="Livvic"/>
              <a:buNone/>
              <a:defRPr sz="1800">
                <a:latin typeface="Livvic"/>
                <a:ea typeface="Livvic"/>
                <a:cs typeface="Livvic"/>
                <a:sym typeface="Livvic"/>
              </a:defRPr>
            </a:lvl5pPr>
            <a:lvl6pPr lvl="5" algn="ctr" rtl="0">
              <a:lnSpc>
                <a:spcPct val="100000"/>
              </a:lnSpc>
              <a:spcBef>
                <a:spcPts val="0"/>
              </a:spcBef>
              <a:spcAft>
                <a:spcPts val="0"/>
              </a:spcAft>
              <a:buSzPts val="1800"/>
              <a:buFont typeface="Livvic"/>
              <a:buNone/>
              <a:defRPr sz="1800">
                <a:latin typeface="Livvic"/>
                <a:ea typeface="Livvic"/>
                <a:cs typeface="Livvic"/>
                <a:sym typeface="Livvic"/>
              </a:defRPr>
            </a:lvl6pPr>
            <a:lvl7pPr lvl="6" algn="ctr" rtl="0">
              <a:lnSpc>
                <a:spcPct val="100000"/>
              </a:lnSpc>
              <a:spcBef>
                <a:spcPts val="0"/>
              </a:spcBef>
              <a:spcAft>
                <a:spcPts val="0"/>
              </a:spcAft>
              <a:buSzPts val="1800"/>
              <a:buFont typeface="Livvic"/>
              <a:buNone/>
              <a:defRPr sz="1800">
                <a:latin typeface="Livvic"/>
                <a:ea typeface="Livvic"/>
                <a:cs typeface="Livvic"/>
                <a:sym typeface="Livvic"/>
              </a:defRPr>
            </a:lvl7pPr>
            <a:lvl8pPr lvl="7" algn="ctr" rtl="0">
              <a:lnSpc>
                <a:spcPct val="100000"/>
              </a:lnSpc>
              <a:spcBef>
                <a:spcPts val="0"/>
              </a:spcBef>
              <a:spcAft>
                <a:spcPts val="0"/>
              </a:spcAft>
              <a:buSzPts val="1800"/>
              <a:buFont typeface="Livvic"/>
              <a:buNone/>
              <a:defRPr sz="1800">
                <a:latin typeface="Livvic"/>
                <a:ea typeface="Livvic"/>
                <a:cs typeface="Livvic"/>
                <a:sym typeface="Livvic"/>
              </a:defRPr>
            </a:lvl8pPr>
            <a:lvl9pPr lvl="8" algn="ctr" rtl="0">
              <a:lnSpc>
                <a:spcPct val="100000"/>
              </a:lnSpc>
              <a:spcBef>
                <a:spcPts val="0"/>
              </a:spcBef>
              <a:spcAft>
                <a:spcPts val="0"/>
              </a:spcAft>
              <a:buSzPts val="1800"/>
              <a:buFont typeface="Livvic"/>
              <a:buNone/>
              <a:defRPr sz="1800">
                <a:latin typeface="Livvic"/>
                <a:ea typeface="Livvic"/>
                <a:cs typeface="Livvic"/>
                <a:sym typeface="Livvic"/>
              </a:defRPr>
            </a:lvl9pPr>
          </a:lstStyle>
          <a:p>
            <a:endParaRPr/>
          </a:p>
        </p:txBody>
      </p:sp>
      <p:sp>
        <p:nvSpPr>
          <p:cNvPr id="128" name="Google Shape;128;p16"/>
          <p:cNvSpPr txBox="1">
            <a:spLocks noGrp="1"/>
          </p:cNvSpPr>
          <p:nvPr>
            <p:ph type="subTitle" idx="1"/>
          </p:nvPr>
        </p:nvSpPr>
        <p:spPr>
          <a:xfrm>
            <a:off x="4651176" y="762267"/>
            <a:ext cx="2943300" cy="521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29" name="Google Shape;129;p16"/>
          <p:cNvSpPr txBox="1">
            <a:spLocks noGrp="1"/>
          </p:cNvSpPr>
          <p:nvPr>
            <p:ph type="title" idx="2"/>
          </p:nvPr>
        </p:nvSpPr>
        <p:spPr>
          <a:xfrm>
            <a:off x="2699500" y="1624969"/>
            <a:ext cx="1738800" cy="52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Font typeface="Livvic"/>
              <a:buNone/>
              <a:defRPr sz="1800" b="1">
                <a:latin typeface="Livvic"/>
                <a:ea typeface="Livvic"/>
                <a:cs typeface="Livvic"/>
                <a:sym typeface="Livvic"/>
              </a:defRPr>
            </a:lvl1pPr>
            <a:lvl2pPr lvl="1" algn="ctr" rtl="0">
              <a:lnSpc>
                <a:spcPct val="100000"/>
              </a:lnSpc>
              <a:spcBef>
                <a:spcPts val="0"/>
              </a:spcBef>
              <a:spcAft>
                <a:spcPts val="0"/>
              </a:spcAft>
              <a:buSzPts val="1800"/>
              <a:buFont typeface="Livvic"/>
              <a:buNone/>
              <a:defRPr sz="1800">
                <a:latin typeface="Livvic"/>
                <a:ea typeface="Livvic"/>
                <a:cs typeface="Livvic"/>
                <a:sym typeface="Livvic"/>
              </a:defRPr>
            </a:lvl2pPr>
            <a:lvl3pPr lvl="2" algn="ctr" rtl="0">
              <a:lnSpc>
                <a:spcPct val="100000"/>
              </a:lnSpc>
              <a:spcBef>
                <a:spcPts val="0"/>
              </a:spcBef>
              <a:spcAft>
                <a:spcPts val="0"/>
              </a:spcAft>
              <a:buSzPts val="1800"/>
              <a:buFont typeface="Livvic"/>
              <a:buNone/>
              <a:defRPr sz="1800">
                <a:latin typeface="Livvic"/>
                <a:ea typeface="Livvic"/>
                <a:cs typeface="Livvic"/>
                <a:sym typeface="Livvic"/>
              </a:defRPr>
            </a:lvl3pPr>
            <a:lvl4pPr lvl="3" algn="ctr" rtl="0">
              <a:lnSpc>
                <a:spcPct val="100000"/>
              </a:lnSpc>
              <a:spcBef>
                <a:spcPts val="0"/>
              </a:spcBef>
              <a:spcAft>
                <a:spcPts val="0"/>
              </a:spcAft>
              <a:buSzPts val="1800"/>
              <a:buFont typeface="Livvic"/>
              <a:buNone/>
              <a:defRPr sz="1800">
                <a:latin typeface="Livvic"/>
                <a:ea typeface="Livvic"/>
                <a:cs typeface="Livvic"/>
                <a:sym typeface="Livvic"/>
              </a:defRPr>
            </a:lvl4pPr>
            <a:lvl5pPr lvl="4" algn="ctr" rtl="0">
              <a:lnSpc>
                <a:spcPct val="100000"/>
              </a:lnSpc>
              <a:spcBef>
                <a:spcPts val="0"/>
              </a:spcBef>
              <a:spcAft>
                <a:spcPts val="0"/>
              </a:spcAft>
              <a:buSzPts val="1800"/>
              <a:buFont typeface="Livvic"/>
              <a:buNone/>
              <a:defRPr sz="1800">
                <a:latin typeface="Livvic"/>
                <a:ea typeface="Livvic"/>
                <a:cs typeface="Livvic"/>
                <a:sym typeface="Livvic"/>
              </a:defRPr>
            </a:lvl5pPr>
            <a:lvl6pPr lvl="5" algn="ctr" rtl="0">
              <a:lnSpc>
                <a:spcPct val="100000"/>
              </a:lnSpc>
              <a:spcBef>
                <a:spcPts val="0"/>
              </a:spcBef>
              <a:spcAft>
                <a:spcPts val="0"/>
              </a:spcAft>
              <a:buSzPts val="1800"/>
              <a:buFont typeface="Livvic"/>
              <a:buNone/>
              <a:defRPr sz="1800">
                <a:latin typeface="Livvic"/>
                <a:ea typeface="Livvic"/>
                <a:cs typeface="Livvic"/>
                <a:sym typeface="Livvic"/>
              </a:defRPr>
            </a:lvl6pPr>
            <a:lvl7pPr lvl="6" algn="ctr" rtl="0">
              <a:lnSpc>
                <a:spcPct val="100000"/>
              </a:lnSpc>
              <a:spcBef>
                <a:spcPts val="0"/>
              </a:spcBef>
              <a:spcAft>
                <a:spcPts val="0"/>
              </a:spcAft>
              <a:buSzPts val="1800"/>
              <a:buFont typeface="Livvic"/>
              <a:buNone/>
              <a:defRPr sz="1800">
                <a:latin typeface="Livvic"/>
                <a:ea typeface="Livvic"/>
                <a:cs typeface="Livvic"/>
                <a:sym typeface="Livvic"/>
              </a:defRPr>
            </a:lvl7pPr>
            <a:lvl8pPr lvl="7" algn="ctr" rtl="0">
              <a:lnSpc>
                <a:spcPct val="100000"/>
              </a:lnSpc>
              <a:spcBef>
                <a:spcPts val="0"/>
              </a:spcBef>
              <a:spcAft>
                <a:spcPts val="0"/>
              </a:spcAft>
              <a:buSzPts val="1800"/>
              <a:buFont typeface="Livvic"/>
              <a:buNone/>
              <a:defRPr sz="1800">
                <a:latin typeface="Livvic"/>
                <a:ea typeface="Livvic"/>
                <a:cs typeface="Livvic"/>
                <a:sym typeface="Livvic"/>
              </a:defRPr>
            </a:lvl8pPr>
            <a:lvl9pPr lvl="8" algn="ctr" rtl="0">
              <a:lnSpc>
                <a:spcPct val="100000"/>
              </a:lnSpc>
              <a:spcBef>
                <a:spcPts val="0"/>
              </a:spcBef>
              <a:spcAft>
                <a:spcPts val="0"/>
              </a:spcAft>
              <a:buSzPts val="1800"/>
              <a:buFont typeface="Livvic"/>
              <a:buNone/>
              <a:defRPr sz="1800">
                <a:latin typeface="Livvic"/>
                <a:ea typeface="Livvic"/>
                <a:cs typeface="Livvic"/>
                <a:sym typeface="Livvic"/>
              </a:defRPr>
            </a:lvl9pPr>
          </a:lstStyle>
          <a:p>
            <a:endParaRPr/>
          </a:p>
        </p:txBody>
      </p:sp>
      <p:sp>
        <p:nvSpPr>
          <p:cNvPr id="130" name="Google Shape;130;p16"/>
          <p:cNvSpPr txBox="1">
            <a:spLocks noGrp="1"/>
          </p:cNvSpPr>
          <p:nvPr>
            <p:ph type="subTitle" idx="3"/>
          </p:nvPr>
        </p:nvSpPr>
        <p:spPr>
          <a:xfrm>
            <a:off x="4651176" y="1624955"/>
            <a:ext cx="2943300" cy="521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31" name="Google Shape;131;p16"/>
          <p:cNvSpPr txBox="1">
            <a:spLocks noGrp="1"/>
          </p:cNvSpPr>
          <p:nvPr>
            <p:ph type="title" idx="4"/>
          </p:nvPr>
        </p:nvSpPr>
        <p:spPr>
          <a:xfrm>
            <a:off x="2699500" y="2487750"/>
            <a:ext cx="1738800" cy="52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Font typeface="Livvic"/>
              <a:buNone/>
              <a:defRPr sz="1800" b="1">
                <a:latin typeface="Livvic"/>
                <a:ea typeface="Livvic"/>
                <a:cs typeface="Livvic"/>
                <a:sym typeface="Livvic"/>
              </a:defRPr>
            </a:lvl1pPr>
            <a:lvl2pPr lvl="1" algn="ctr" rtl="0">
              <a:lnSpc>
                <a:spcPct val="100000"/>
              </a:lnSpc>
              <a:spcBef>
                <a:spcPts val="0"/>
              </a:spcBef>
              <a:spcAft>
                <a:spcPts val="0"/>
              </a:spcAft>
              <a:buSzPts val="1800"/>
              <a:buFont typeface="Livvic"/>
              <a:buNone/>
              <a:defRPr sz="1800">
                <a:latin typeface="Livvic"/>
                <a:ea typeface="Livvic"/>
                <a:cs typeface="Livvic"/>
                <a:sym typeface="Livvic"/>
              </a:defRPr>
            </a:lvl2pPr>
            <a:lvl3pPr lvl="2" algn="ctr" rtl="0">
              <a:lnSpc>
                <a:spcPct val="100000"/>
              </a:lnSpc>
              <a:spcBef>
                <a:spcPts val="0"/>
              </a:spcBef>
              <a:spcAft>
                <a:spcPts val="0"/>
              </a:spcAft>
              <a:buSzPts val="1800"/>
              <a:buFont typeface="Livvic"/>
              <a:buNone/>
              <a:defRPr sz="1800">
                <a:latin typeface="Livvic"/>
                <a:ea typeface="Livvic"/>
                <a:cs typeface="Livvic"/>
                <a:sym typeface="Livvic"/>
              </a:defRPr>
            </a:lvl3pPr>
            <a:lvl4pPr lvl="3" algn="ctr" rtl="0">
              <a:lnSpc>
                <a:spcPct val="100000"/>
              </a:lnSpc>
              <a:spcBef>
                <a:spcPts val="0"/>
              </a:spcBef>
              <a:spcAft>
                <a:spcPts val="0"/>
              </a:spcAft>
              <a:buSzPts val="1800"/>
              <a:buFont typeface="Livvic"/>
              <a:buNone/>
              <a:defRPr sz="1800">
                <a:latin typeface="Livvic"/>
                <a:ea typeface="Livvic"/>
                <a:cs typeface="Livvic"/>
                <a:sym typeface="Livvic"/>
              </a:defRPr>
            </a:lvl4pPr>
            <a:lvl5pPr lvl="4" algn="ctr" rtl="0">
              <a:lnSpc>
                <a:spcPct val="100000"/>
              </a:lnSpc>
              <a:spcBef>
                <a:spcPts val="0"/>
              </a:spcBef>
              <a:spcAft>
                <a:spcPts val="0"/>
              </a:spcAft>
              <a:buSzPts val="1800"/>
              <a:buFont typeface="Livvic"/>
              <a:buNone/>
              <a:defRPr sz="1800">
                <a:latin typeface="Livvic"/>
                <a:ea typeface="Livvic"/>
                <a:cs typeface="Livvic"/>
                <a:sym typeface="Livvic"/>
              </a:defRPr>
            </a:lvl5pPr>
            <a:lvl6pPr lvl="5" algn="ctr" rtl="0">
              <a:lnSpc>
                <a:spcPct val="100000"/>
              </a:lnSpc>
              <a:spcBef>
                <a:spcPts val="0"/>
              </a:spcBef>
              <a:spcAft>
                <a:spcPts val="0"/>
              </a:spcAft>
              <a:buSzPts val="1800"/>
              <a:buFont typeface="Livvic"/>
              <a:buNone/>
              <a:defRPr sz="1800">
                <a:latin typeface="Livvic"/>
                <a:ea typeface="Livvic"/>
                <a:cs typeface="Livvic"/>
                <a:sym typeface="Livvic"/>
              </a:defRPr>
            </a:lvl6pPr>
            <a:lvl7pPr lvl="6" algn="ctr" rtl="0">
              <a:lnSpc>
                <a:spcPct val="100000"/>
              </a:lnSpc>
              <a:spcBef>
                <a:spcPts val="0"/>
              </a:spcBef>
              <a:spcAft>
                <a:spcPts val="0"/>
              </a:spcAft>
              <a:buSzPts val="1800"/>
              <a:buFont typeface="Livvic"/>
              <a:buNone/>
              <a:defRPr sz="1800">
                <a:latin typeface="Livvic"/>
                <a:ea typeface="Livvic"/>
                <a:cs typeface="Livvic"/>
                <a:sym typeface="Livvic"/>
              </a:defRPr>
            </a:lvl7pPr>
            <a:lvl8pPr lvl="7" algn="ctr" rtl="0">
              <a:lnSpc>
                <a:spcPct val="100000"/>
              </a:lnSpc>
              <a:spcBef>
                <a:spcPts val="0"/>
              </a:spcBef>
              <a:spcAft>
                <a:spcPts val="0"/>
              </a:spcAft>
              <a:buSzPts val="1800"/>
              <a:buFont typeface="Livvic"/>
              <a:buNone/>
              <a:defRPr sz="1800">
                <a:latin typeface="Livvic"/>
                <a:ea typeface="Livvic"/>
                <a:cs typeface="Livvic"/>
                <a:sym typeface="Livvic"/>
              </a:defRPr>
            </a:lvl8pPr>
            <a:lvl9pPr lvl="8" algn="ctr" rtl="0">
              <a:lnSpc>
                <a:spcPct val="100000"/>
              </a:lnSpc>
              <a:spcBef>
                <a:spcPts val="0"/>
              </a:spcBef>
              <a:spcAft>
                <a:spcPts val="0"/>
              </a:spcAft>
              <a:buSzPts val="1800"/>
              <a:buFont typeface="Livvic"/>
              <a:buNone/>
              <a:defRPr sz="1800">
                <a:latin typeface="Livvic"/>
                <a:ea typeface="Livvic"/>
                <a:cs typeface="Livvic"/>
                <a:sym typeface="Livvic"/>
              </a:defRPr>
            </a:lvl9pPr>
          </a:lstStyle>
          <a:p>
            <a:endParaRPr/>
          </a:p>
        </p:txBody>
      </p:sp>
      <p:sp>
        <p:nvSpPr>
          <p:cNvPr id="132" name="Google Shape;132;p16"/>
          <p:cNvSpPr txBox="1">
            <a:spLocks noGrp="1"/>
          </p:cNvSpPr>
          <p:nvPr>
            <p:ph type="subTitle" idx="5"/>
          </p:nvPr>
        </p:nvSpPr>
        <p:spPr>
          <a:xfrm>
            <a:off x="4651176" y="2487729"/>
            <a:ext cx="2943300" cy="521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grpSp>
        <p:nvGrpSpPr>
          <p:cNvPr id="133" name="Google Shape;133;p16"/>
          <p:cNvGrpSpPr/>
          <p:nvPr/>
        </p:nvGrpSpPr>
        <p:grpSpPr>
          <a:xfrm>
            <a:off x="-422592" y="2935225"/>
            <a:ext cx="6279736" cy="2795850"/>
            <a:chOff x="-422592" y="2935225"/>
            <a:chExt cx="6279736" cy="2795850"/>
          </a:xfrm>
        </p:grpSpPr>
        <p:sp>
          <p:nvSpPr>
            <p:cNvPr id="134" name="Google Shape;134;p16"/>
            <p:cNvSpPr/>
            <p:nvPr/>
          </p:nvSpPr>
          <p:spPr>
            <a:xfrm rot="10517393">
              <a:off x="-338139" y="3180080"/>
              <a:ext cx="6058579" cy="2306140"/>
            </a:xfrm>
            <a:custGeom>
              <a:avLst/>
              <a:gdLst/>
              <a:ahLst/>
              <a:cxnLst/>
              <a:rect l="l" t="t" r="r" b="b"/>
              <a:pathLst>
                <a:path w="178155" h="67813" extrusionOk="0">
                  <a:moveTo>
                    <a:pt x="7251" y="0"/>
                  </a:moveTo>
                  <a:lnTo>
                    <a:pt x="178155" y="14559"/>
                  </a:lnTo>
                  <a:lnTo>
                    <a:pt x="174777" y="67813"/>
                  </a:lnTo>
                  <a:lnTo>
                    <a:pt x="0" y="36023"/>
                  </a:lnTo>
                  <a:close/>
                </a:path>
              </a:pathLst>
            </a:custGeom>
            <a:solidFill>
              <a:schemeClr val="accent3"/>
            </a:solidFill>
            <a:ln>
              <a:noFill/>
            </a:ln>
          </p:spPr>
        </p:sp>
        <p:sp>
          <p:nvSpPr>
            <p:cNvPr id="135" name="Google Shape;135;p16"/>
            <p:cNvSpPr/>
            <p:nvPr/>
          </p:nvSpPr>
          <p:spPr>
            <a:xfrm rot="10517393">
              <a:off x="5556029" y="4032681"/>
              <a:ext cx="251246" cy="1224945"/>
            </a:xfrm>
            <a:custGeom>
              <a:avLst/>
              <a:gdLst/>
              <a:ahLst/>
              <a:cxnLst/>
              <a:rect l="l" t="t" r="r" b="b"/>
              <a:pathLst>
                <a:path w="7388" h="36020" extrusionOk="0">
                  <a:moveTo>
                    <a:pt x="0" y="36020"/>
                  </a:moveTo>
                  <a:lnTo>
                    <a:pt x="2680" y="98"/>
                  </a:lnTo>
                  <a:lnTo>
                    <a:pt x="7388" y="0"/>
                  </a:lnTo>
                  <a:close/>
                </a:path>
              </a:pathLst>
            </a:custGeom>
            <a:solidFill>
              <a:schemeClr val="lt2"/>
            </a:solidFill>
            <a:ln>
              <a:noFill/>
            </a:ln>
          </p:spPr>
        </p:sp>
      </p:grpSp>
      <p:sp>
        <p:nvSpPr>
          <p:cNvPr id="136" name="Google Shape;136;p16"/>
          <p:cNvSpPr txBox="1">
            <a:spLocks noGrp="1"/>
          </p:cNvSpPr>
          <p:nvPr>
            <p:ph type="title" idx="6"/>
          </p:nvPr>
        </p:nvSpPr>
        <p:spPr>
          <a:xfrm>
            <a:off x="720000" y="3867578"/>
            <a:ext cx="7710600" cy="10209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sz="5200"/>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grpSp>
        <p:nvGrpSpPr>
          <p:cNvPr id="137" name="Google Shape;137;p16"/>
          <p:cNvGrpSpPr/>
          <p:nvPr/>
        </p:nvGrpSpPr>
        <p:grpSpPr>
          <a:xfrm>
            <a:off x="7230637" y="4394079"/>
            <a:ext cx="1198043" cy="210331"/>
            <a:chOff x="1026623" y="2953314"/>
            <a:chExt cx="5688711" cy="1008300"/>
          </a:xfrm>
        </p:grpSpPr>
        <p:sp>
          <p:nvSpPr>
            <p:cNvPr id="138" name="Google Shape;138;p16"/>
            <p:cNvSpPr/>
            <p:nvPr/>
          </p:nvSpPr>
          <p:spPr>
            <a:xfrm>
              <a:off x="1026623"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2183600"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6"/>
            <p:cNvSpPr/>
            <p:nvPr/>
          </p:nvSpPr>
          <p:spPr>
            <a:xfrm>
              <a:off x="3340578"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p:nvPr/>
          </p:nvSpPr>
          <p:spPr>
            <a:xfrm>
              <a:off x="4497556"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5654534" y="2953314"/>
              <a:ext cx="1060800" cy="1008300"/>
            </a:xfrm>
            <a:prstGeom prst="star5">
              <a:avLst>
                <a:gd name="adj" fmla="val 19098"/>
                <a:gd name="hf" fmla="val 105146"/>
                <a:gd name="vf" fmla="val 11055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6"/>
          <p:cNvSpPr txBox="1">
            <a:spLocks noGrp="1"/>
          </p:cNvSpPr>
          <p:nvPr>
            <p:ph type="title" idx="7" hasCustomPrompt="1"/>
          </p:nvPr>
        </p:nvSpPr>
        <p:spPr>
          <a:xfrm>
            <a:off x="1906209" y="882275"/>
            <a:ext cx="7926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None/>
              <a:defRPr sz="20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
        <p:nvSpPr>
          <p:cNvPr id="144" name="Google Shape;144;p16"/>
          <p:cNvSpPr txBox="1">
            <a:spLocks noGrp="1"/>
          </p:cNvSpPr>
          <p:nvPr>
            <p:ph type="title" idx="8" hasCustomPrompt="1"/>
          </p:nvPr>
        </p:nvSpPr>
        <p:spPr>
          <a:xfrm>
            <a:off x="1906209" y="1744969"/>
            <a:ext cx="7926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None/>
              <a:defRPr sz="20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
        <p:nvSpPr>
          <p:cNvPr id="145" name="Google Shape;145;p16"/>
          <p:cNvSpPr txBox="1">
            <a:spLocks noGrp="1"/>
          </p:cNvSpPr>
          <p:nvPr>
            <p:ph type="title" idx="9" hasCustomPrompt="1"/>
          </p:nvPr>
        </p:nvSpPr>
        <p:spPr>
          <a:xfrm>
            <a:off x="1906209" y="2607750"/>
            <a:ext cx="792600" cy="28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None/>
              <a:defRPr sz="2000" b="0"/>
            </a:lvl1pPr>
            <a:lvl2pPr lvl="1" algn="ctr" rtl="0">
              <a:spcBef>
                <a:spcPts val="0"/>
              </a:spcBef>
              <a:spcAft>
                <a:spcPts val="0"/>
              </a:spcAft>
              <a:buSzPts val="1600"/>
              <a:buNone/>
              <a:defRPr sz="1600" b="0"/>
            </a:lvl2pPr>
            <a:lvl3pPr lvl="2" algn="ctr" rtl="0">
              <a:spcBef>
                <a:spcPts val="0"/>
              </a:spcBef>
              <a:spcAft>
                <a:spcPts val="0"/>
              </a:spcAft>
              <a:buSzPts val="1600"/>
              <a:buNone/>
              <a:defRPr sz="1600" b="0"/>
            </a:lvl3pPr>
            <a:lvl4pPr lvl="3" algn="ctr" rtl="0">
              <a:spcBef>
                <a:spcPts val="0"/>
              </a:spcBef>
              <a:spcAft>
                <a:spcPts val="0"/>
              </a:spcAft>
              <a:buSzPts val="1600"/>
              <a:buNone/>
              <a:defRPr sz="1600" b="0"/>
            </a:lvl4pPr>
            <a:lvl5pPr lvl="4" algn="ctr" rtl="0">
              <a:spcBef>
                <a:spcPts val="0"/>
              </a:spcBef>
              <a:spcAft>
                <a:spcPts val="0"/>
              </a:spcAft>
              <a:buSzPts val="1600"/>
              <a:buNone/>
              <a:defRPr sz="1600" b="0"/>
            </a:lvl5pPr>
            <a:lvl6pPr lvl="5" algn="ctr" rtl="0">
              <a:spcBef>
                <a:spcPts val="0"/>
              </a:spcBef>
              <a:spcAft>
                <a:spcPts val="0"/>
              </a:spcAft>
              <a:buSzPts val="1600"/>
              <a:buNone/>
              <a:defRPr sz="1600" b="0"/>
            </a:lvl6pPr>
            <a:lvl7pPr lvl="6" algn="ctr" rtl="0">
              <a:spcBef>
                <a:spcPts val="0"/>
              </a:spcBef>
              <a:spcAft>
                <a:spcPts val="0"/>
              </a:spcAft>
              <a:buSzPts val="1600"/>
              <a:buNone/>
              <a:defRPr sz="1600" b="0"/>
            </a:lvl7pPr>
            <a:lvl8pPr lvl="7" algn="ctr" rtl="0">
              <a:spcBef>
                <a:spcPts val="0"/>
              </a:spcBef>
              <a:spcAft>
                <a:spcPts val="0"/>
              </a:spcAft>
              <a:buSzPts val="1600"/>
              <a:buNone/>
              <a:defRPr sz="1600" b="0"/>
            </a:lvl8pPr>
            <a:lvl9pPr lvl="8" algn="ctr" rtl="0">
              <a:spcBef>
                <a:spcPts val="0"/>
              </a:spcBef>
              <a:spcAft>
                <a:spcPts val="0"/>
              </a:spcAft>
              <a:buSzPts val="1600"/>
              <a:buNone/>
              <a:defRPr sz="1600" b="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2">
  <p:cSld name="CUSTOM_4">
    <p:spTree>
      <p:nvGrpSpPr>
        <p:cNvPr id="1" name="Shape 162"/>
        <p:cNvGrpSpPr/>
        <p:nvPr/>
      </p:nvGrpSpPr>
      <p:grpSpPr>
        <a:xfrm>
          <a:off x="0" y="0"/>
          <a:ext cx="0" cy="0"/>
          <a:chOff x="0" y="0"/>
          <a:chExt cx="0" cy="0"/>
        </a:xfrm>
      </p:grpSpPr>
      <p:sp>
        <p:nvSpPr>
          <p:cNvPr id="163" name="Google Shape;163;p18"/>
          <p:cNvSpPr txBox="1">
            <a:spLocks noGrp="1"/>
          </p:cNvSpPr>
          <p:nvPr>
            <p:ph type="title"/>
          </p:nvPr>
        </p:nvSpPr>
        <p:spPr>
          <a:xfrm>
            <a:off x="720000" y="1773125"/>
            <a:ext cx="3575700" cy="1766400"/>
          </a:xfrm>
          <a:prstGeom prst="rect">
            <a:avLst/>
          </a:prstGeom>
          <a:noFill/>
        </p:spPr>
        <p:txBody>
          <a:bodyPr spcFirstLastPara="1" wrap="square" lIns="91425" tIns="91425" rIns="91425" bIns="91425" anchor="ctr" anchorCtr="0">
            <a:noAutofit/>
          </a:bodyPr>
          <a:lstStyle>
            <a:lvl1pPr marR="91440" lvl="0" algn="ctr" rtl="0">
              <a:lnSpc>
                <a:spcPct val="80000"/>
              </a:lnSpc>
              <a:spcBef>
                <a:spcPts val="0"/>
              </a:spcBef>
              <a:spcAft>
                <a:spcPts val="0"/>
              </a:spcAft>
              <a:buSzPts val="5000"/>
              <a:buNone/>
              <a:defRPr sz="5000"/>
            </a:lvl1pPr>
            <a:lvl2pPr lvl="1" algn="r" rtl="0">
              <a:lnSpc>
                <a:spcPct val="80000"/>
              </a:lnSpc>
              <a:spcBef>
                <a:spcPts val="0"/>
              </a:spcBef>
              <a:spcAft>
                <a:spcPts val="0"/>
              </a:spcAft>
              <a:buSzPts val="5000"/>
              <a:buNone/>
              <a:defRPr sz="5000"/>
            </a:lvl2pPr>
            <a:lvl3pPr lvl="2" algn="r" rtl="0">
              <a:lnSpc>
                <a:spcPct val="80000"/>
              </a:lnSpc>
              <a:spcBef>
                <a:spcPts val="0"/>
              </a:spcBef>
              <a:spcAft>
                <a:spcPts val="0"/>
              </a:spcAft>
              <a:buSzPts val="5000"/>
              <a:buNone/>
              <a:defRPr sz="5000"/>
            </a:lvl3pPr>
            <a:lvl4pPr lvl="3" algn="r" rtl="0">
              <a:lnSpc>
                <a:spcPct val="80000"/>
              </a:lnSpc>
              <a:spcBef>
                <a:spcPts val="0"/>
              </a:spcBef>
              <a:spcAft>
                <a:spcPts val="0"/>
              </a:spcAft>
              <a:buSzPts val="5000"/>
              <a:buNone/>
              <a:defRPr sz="5000"/>
            </a:lvl4pPr>
            <a:lvl5pPr lvl="4" algn="r" rtl="0">
              <a:lnSpc>
                <a:spcPct val="80000"/>
              </a:lnSpc>
              <a:spcBef>
                <a:spcPts val="0"/>
              </a:spcBef>
              <a:spcAft>
                <a:spcPts val="0"/>
              </a:spcAft>
              <a:buSzPts val="5000"/>
              <a:buNone/>
              <a:defRPr sz="5000"/>
            </a:lvl5pPr>
            <a:lvl6pPr lvl="5" algn="r" rtl="0">
              <a:lnSpc>
                <a:spcPct val="80000"/>
              </a:lnSpc>
              <a:spcBef>
                <a:spcPts val="0"/>
              </a:spcBef>
              <a:spcAft>
                <a:spcPts val="0"/>
              </a:spcAft>
              <a:buSzPts val="5000"/>
              <a:buNone/>
              <a:defRPr sz="5000"/>
            </a:lvl6pPr>
            <a:lvl7pPr lvl="6" algn="r" rtl="0">
              <a:lnSpc>
                <a:spcPct val="80000"/>
              </a:lnSpc>
              <a:spcBef>
                <a:spcPts val="0"/>
              </a:spcBef>
              <a:spcAft>
                <a:spcPts val="0"/>
              </a:spcAft>
              <a:buSzPts val="5000"/>
              <a:buNone/>
              <a:defRPr sz="5000"/>
            </a:lvl7pPr>
            <a:lvl8pPr lvl="7" algn="r" rtl="0">
              <a:lnSpc>
                <a:spcPct val="80000"/>
              </a:lnSpc>
              <a:spcBef>
                <a:spcPts val="0"/>
              </a:spcBef>
              <a:spcAft>
                <a:spcPts val="0"/>
              </a:spcAft>
              <a:buSzPts val="5000"/>
              <a:buNone/>
              <a:defRPr sz="5000"/>
            </a:lvl8pPr>
            <a:lvl9pPr lvl="8" algn="r" rtl="0">
              <a:lnSpc>
                <a:spcPct val="80000"/>
              </a:lnSpc>
              <a:spcBef>
                <a:spcPts val="0"/>
              </a:spcBef>
              <a:spcAft>
                <a:spcPts val="0"/>
              </a:spcAft>
              <a:buSzPts val="5000"/>
              <a:buNone/>
              <a:defRPr sz="5000"/>
            </a:lvl9pPr>
          </a:lstStyle>
          <a:p>
            <a:endParaRPr/>
          </a:p>
        </p:txBody>
      </p:sp>
      <p:sp>
        <p:nvSpPr>
          <p:cNvPr id="164" name="Google Shape;164;p18"/>
          <p:cNvSpPr txBox="1">
            <a:spLocks noGrp="1"/>
          </p:cNvSpPr>
          <p:nvPr>
            <p:ph type="title" idx="2" hasCustomPrompt="1"/>
          </p:nvPr>
        </p:nvSpPr>
        <p:spPr>
          <a:xfrm>
            <a:off x="3846225" y="408825"/>
            <a:ext cx="1095000" cy="95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b="0"/>
            </a:lvl2pPr>
            <a:lvl3pPr lvl="2" algn="ctr" rtl="0">
              <a:spcBef>
                <a:spcPts val="0"/>
              </a:spcBef>
              <a:spcAft>
                <a:spcPts val="0"/>
              </a:spcAft>
              <a:buSzPts val="5000"/>
              <a:buNone/>
              <a:defRPr sz="5000" b="0"/>
            </a:lvl3pPr>
            <a:lvl4pPr lvl="3" algn="ctr" rtl="0">
              <a:spcBef>
                <a:spcPts val="0"/>
              </a:spcBef>
              <a:spcAft>
                <a:spcPts val="0"/>
              </a:spcAft>
              <a:buSzPts val="5000"/>
              <a:buNone/>
              <a:defRPr sz="5000" b="0"/>
            </a:lvl4pPr>
            <a:lvl5pPr lvl="4" algn="ctr" rtl="0">
              <a:spcBef>
                <a:spcPts val="0"/>
              </a:spcBef>
              <a:spcAft>
                <a:spcPts val="0"/>
              </a:spcAft>
              <a:buSzPts val="5000"/>
              <a:buNone/>
              <a:defRPr sz="5000" b="0"/>
            </a:lvl5pPr>
            <a:lvl6pPr lvl="5" algn="ctr" rtl="0">
              <a:spcBef>
                <a:spcPts val="0"/>
              </a:spcBef>
              <a:spcAft>
                <a:spcPts val="0"/>
              </a:spcAft>
              <a:buSzPts val="5000"/>
              <a:buNone/>
              <a:defRPr sz="5000" b="0"/>
            </a:lvl6pPr>
            <a:lvl7pPr lvl="6" algn="ctr" rtl="0">
              <a:spcBef>
                <a:spcPts val="0"/>
              </a:spcBef>
              <a:spcAft>
                <a:spcPts val="0"/>
              </a:spcAft>
              <a:buSzPts val="5000"/>
              <a:buNone/>
              <a:defRPr sz="5000" b="0"/>
            </a:lvl7pPr>
            <a:lvl8pPr lvl="7" algn="ctr" rtl="0">
              <a:spcBef>
                <a:spcPts val="0"/>
              </a:spcBef>
              <a:spcAft>
                <a:spcPts val="0"/>
              </a:spcAft>
              <a:buSzPts val="5000"/>
              <a:buNone/>
              <a:defRPr sz="5000" b="0"/>
            </a:lvl8pPr>
            <a:lvl9pPr lvl="8" algn="ctr" rtl="0">
              <a:spcBef>
                <a:spcPts val="0"/>
              </a:spcBef>
              <a:spcAft>
                <a:spcPts val="0"/>
              </a:spcAft>
              <a:buSzPts val="5000"/>
              <a:buNone/>
              <a:defRPr sz="5000" b="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6" y="539500"/>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Carter One"/>
              <a:buNone/>
              <a:defRPr sz="3000">
                <a:solidFill>
                  <a:schemeClr val="dk1"/>
                </a:solidFill>
                <a:latin typeface="Carter One"/>
                <a:ea typeface="Carter One"/>
                <a:cs typeface="Carter One"/>
                <a:sym typeface="Carter One"/>
              </a:defRPr>
            </a:lvl1pPr>
            <a:lvl2pPr lvl="1">
              <a:spcBef>
                <a:spcPts val="0"/>
              </a:spcBef>
              <a:spcAft>
                <a:spcPts val="0"/>
              </a:spcAft>
              <a:buClr>
                <a:schemeClr val="dk1"/>
              </a:buClr>
              <a:buSzPts val="3000"/>
              <a:buFont typeface="Carter One"/>
              <a:buNone/>
              <a:defRPr sz="3000" b="1">
                <a:solidFill>
                  <a:schemeClr val="dk1"/>
                </a:solidFill>
                <a:latin typeface="Carter One"/>
                <a:ea typeface="Carter One"/>
                <a:cs typeface="Carter One"/>
                <a:sym typeface="Carter One"/>
              </a:defRPr>
            </a:lvl2pPr>
            <a:lvl3pPr lvl="2">
              <a:spcBef>
                <a:spcPts val="0"/>
              </a:spcBef>
              <a:spcAft>
                <a:spcPts val="0"/>
              </a:spcAft>
              <a:buClr>
                <a:schemeClr val="dk1"/>
              </a:buClr>
              <a:buSzPts val="3000"/>
              <a:buFont typeface="Carter One"/>
              <a:buNone/>
              <a:defRPr sz="3000" b="1">
                <a:solidFill>
                  <a:schemeClr val="dk1"/>
                </a:solidFill>
                <a:latin typeface="Carter One"/>
                <a:ea typeface="Carter One"/>
                <a:cs typeface="Carter One"/>
                <a:sym typeface="Carter One"/>
              </a:defRPr>
            </a:lvl3pPr>
            <a:lvl4pPr lvl="3">
              <a:spcBef>
                <a:spcPts val="0"/>
              </a:spcBef>
              <a:spcAft>
                <a:spcPts val="0"/>
              </a:spcAft>
              <a:buClr>
                <a:schemeClr val="dk1"/>
              </a:buClr>
              <a:buSzPts val="3000"/>
              <a:buFont typeface="Carter One"/>
              <a:buNone/>
              <a:defRPr sz="3000" b="1">
                <a:solidFill>
                  <a:schemeClr val="dk1"/>
                </a:solidFill>
                <a:latin typeface="Carter One"/>
                <a:ea typeface="Carter One"/>
                <a:cs typeface="Carter One"/>
                <a:sym typeface="Carter One"/>
              </a:defRPr>
            </a:lvl4pPr>
            <a:lvl5pPr lvl="4">
              <a:spcBef>
                <a:spcPts val="0"/>
              </a:spcBef>
              <a:spcAft>
                <a:spcPts val="0"/>
              </a:spcAft>
              <a:buClr>
                <a:schemeClr val="dk1"/>
              </a:buClr>
              <a:buSzPts val="3000"/>
              <a:buFont typeface="Carter One"/>
              <a:buNone/>
              <a:defRPr sz="3000" b="1">
                <a:solidFill>
                  <a:schemeClr val="dk1"/>
                </a:solidFill>
                <a:latin typeface="Carter One"/>
                <a:ea typeface="Carter One"/>
                <a:cs typeface="Carter One"/>
                <a:sym typeface="Carter One"/>
              </a:defRPr>
            </a:lvl5pPr>
            <a:lvl6pPr lvl="5">
              <a:spcBef>
                <a:spcPts val="0"/>
              </a:spcBef>
              <a:spcAft>
                <a:spcPts val="0"/>
              </a:spcAft>
              <a:buClr>
                <a:schemeClr val="dk1"/>
              </a:buClr>
              <a:buSzPts val="3000"/>
              <a:buFont typeface="Carter One"/>
              <a:buNone/>
              <a:defRPr sz="3000" b="1">
                <a:solidFill>
                  <a:schemeClr val="dk1"/>
                </a:solidFill>
                <a:latin typeface="Carter One"/>
                <a:ea typeface="Carter One"/>
                <a:cs typeface="Carter One"/>
                <a:sym typeface="Carter One"/>
              </a:defRPr>
            </a:lvl6pPr>
            <a:lvl7pPr lvl="6">
              <a:spcBef>
                <a:spcPts val="0"/>
              </a:spcBef>
              <a:spcAft>
                <a:spcPts val="0"/>
              </a:spcAft>
              <a:buClr>
                <a:schemeClr val="dk1"/>
              </a:buClr>
              <a:buSzPts val="3000"/>
              <a:buFont typeface="Carter One"/>
              <a:buNone/>
              <a:defRPr sz="3000" b="1">
                <a:solidFill>
                  <a:schemeClr val="dk1"/>
                </a:solidFill>
                <a:latin typeface="Carter One"/>
                <a:ea typeface="Carter One"/>
                <a:cs typeface="Carter One"/>
                <a:sym typeface="Carter One"/>
              </a:defRPr>
            </a:lvl7pPr>
            <a:lvl8pPr lvl="7">
              <a:spcBef>
                <a:spcPts val="0"/>
              </a:spcBef>
              <a:spcAft>
                <a:spcPts val="0"/>
              </a:spcAft>
              <a:buClr>
                <a:schemeClr val="dk1"/>
              </a:buClr>
              <a:buSzPts val="3000"/>
              <a:buFont typeface="Carter One"/>
              <a:buNone/>
              <a:defRPr sz="3000" b="1">
                <a:solidFill>
                  <a:schemeClr val="dk1"/>
                </a:solidFill>
                <a:latin typeface="Carter One"/>
                <a:ea typeface="Carter One"/>
                <a:cs typeface="Carter One"/>
                <a:sym typeface="Carter One"/>
              </a:defRPr>
            </a:lvl8pPr>
            <a:lvl9pPr lvl="8">
              <a:spcBef>
                <a:spcPts val="0"/>
              </a:spcBef>
              <a:spcAft>
                <a:spcPts val="0"/>
              </a:spcAft>
              <a:buClr>
                <a:schemeClr val="dk1"/>
              </a:buClr>
              <a:buSzPts val="3000"/>
              <a:buFont typeface="Carter One"/>
              <a:buNone/>
              <a:defRPr sz="3000" b="1">
                <a:solidFill>
                  <a:schemeClr val="dk1"/>
                </a:solidFill>
                <a:latin typeface="Carter One"/>
                <a:ea typeface="Carter One"/>
                <a:cs typeface="Carter One"/>
                <a:sym typeface="Carter One"/>
              </a:defRPr>
            </a:lvl9pPr>
          </a:lstStyle>
          <a:p>
            <a:endParaRPr/>
          </a:p>
        </p:txBody>
      </p:sp>
      <p:sp>
        <p:nvSpPr>
          <p:cNvPr id="7" name="Google Shape;7;p1"/>
          <p:cNvSpPr txBox="1">
            <a:spLocks noGrp="1"/>
          </p:cNvSpPr>
          <p:nvPr>
            <p:ph type="body" idx="1"/>
          </p:nvPr>
        </p:nvSpPr>
        <p:spPr>
          <a:xfrm>
            <a:off x="713225" y="1480575"/>
            <a:ext cx="7717500" cy="31233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1pPr>
            <a:lvl2pPr marL="914400" lvl="1"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2pPr>
            <a:lvl3pPr marL="1371600" lvl="2"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3pPr>
            <a:lvl4pPr marL="1828800" lvl="3"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4pPr>
            <a:lvl5pPr marL="2286000" lvl="4"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5pPr>
            <a:lvl6pPr marL="2743200" lvl="5"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6pPr>
            <a:lvl7pPr marL="3200400" lvl="6"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7pPr>
            <a:lvl8pPr marL="3657600" lvl="7"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8pPr>
            <a:lvl9pPr marL="4114800" lvl="8"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8" r:id="rId6"/>
    <p:sldLayoutId id="2147483659" r:id="rId7"/>
    <p:sldLayoutId id="2147483662" r:id="rId8"/>
    <p:sldLayoutId id="2147483664" r:id="rId9"/>
    <p:sldLayoutId id="2147483665" r:id="rId10"/>
    <p:sldLayoutId id="2147483666" r:id="rId11"/>
    <p:sldLayoutId id="2147483667" r:id="rId12"/>
    <p:sldLayoutId id="2147483668" r:id="rId13"/>
    <p:sldLayoutId id="2147483671" r:id="rId14"/>
    <p:sldLayoutId id="214748367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pic>
        <p:nvPicPr>
          <p:cNvPr id="299" name="Google Shape;299;p33"/>
          <p:cNvPicPr preferRelativeResize="0"/>
          <p:nvPr/>
        </p:nvPicPr>
        <p:blipFill rotWithShape="1">
          <a:blip r:embed="rId3">
            <a:alphaModFix/>
          </a:blip>
          <a:srcRect l="11394" t="-210" r="4579" b="209"/>
          <a:stretch/>
        </p:blipFill>
        <p:spPr>
          <a:xfrm rot="138568">
            <a:off x="3813497" y="336886"/>
            <a:ext cx="5628880" cy="4469729"/>
          </a:xfrm>
          <a:prstGeom prst="rect">
            <a:avLst/>
          </a:prstGeom>
          <a:noFill/>
          <a:ln>
            <a:noFill/>
          </a:ln>
        </p:spPr>
      </p:pic>
      <p:grpSp>
        <p:nvGrpSpPr>
          <p:cNvPr id="300" name="Google Shape;300;p33"/>
          <p:cNvGrpSpPr/>
          <p:nvPr/>
        </p:nvGrpSpPr>
        <p:grpSpPr>
          <a:xfrm>
            <a:off x="321186" y="147481"/>
            <a:ext cx="4707346" cy="4247385"/>
            <a:chOff x="3958700" y="1446124"/>
            <a:chExt cx="4366328" cy="4005268"/>
          </a:xfrm>
        </p:grpSpPr>
        <p:sp>
          <p:nvSpPr>
            <p:cNvPr id="301" name="Google Shape;301;p33"/>
            <p:cNvSpPr/>
            <p:nvPr/>
          </p:nvSpPr>
          <p:spPr>
            <a:xfrm>
              <a:off x="4244078" y="2602242"/>
              <a:ext cx="4080950" cy="2849150"/>
            </a:xfrm>
            <a:custGeom>
              <a:avLst/>
              <a:gdLst/>
              <a:ahLst/>
              <a:cxnLst/>
              <a:rect l="l" t="t" r="r" b="b"/>
              <a:pathLst>
                <a:path w="163238" h="113966" extrusionOk="0">
                  <a:moveTo>
                    <a:pt x="16550" y="3761"/>
                  </a:moveTo>
                  <a:lnTo>
                    <a:pt x="152330" y="0"/>
                  </a:lnTo>
                  <a:lnTo>
                    <a:pt x="163238" y="113966"/>
                  </a:lnTo>
                  <a:lnTo>
                    <a:pt x="0" y="84252"/>
                  </a:lnTo>
                  <a:close/>
                </a:path>
              </a:pathLst>
            </a:custGeom>
            <a:solidFill>
              <a:schemeClr val="lt2"/>
            </a:solidFill>
            <a:ln>
              <a:noFill/>
            </a:ln>
          </p:spPr>
          <p:txBody>
            <a:bodyPr/>
            <a:lstStyle/>
            <a:p>
              <a:endParaRPr lang="zh-TW" altLang="en-US" dirty="0"/>
            </a:p>
          </p:txBody>
        </p:sp>
        <p:sp>
          <p:nvSpPr>
            <p:cNvPr id="302" name="Google Shape;302;p33"/>
            <p:cNvSpPr/>
            <p:nvPr/>
          </p:nvSpPr>
          <p:spPr>
            <a:xfrm>
              <a:off x="3958700" y="1904125"/>
              <a:ext cx="332425" cy="1694925"/>
            </a:xfrm>
            <a:custGeom>
              <a:avLst/>
              <a:gdLst/>
              <a:ahLst/>
              <a:cxnLst/>
              <a:rect l="l" t="t" r="r" b="b"/>
              <a:pathLst>
                <a:path w="13297" h="67797" extrusionOk="0">
                  <a:moveTo>
                    <a:pt x="0" y="67797"/>
                  </a:moveTo>
                  <a:lnTo>
                    <a:pt x="6151" y="0"/>
                  </a:lnTo>
                  <a:lnTo>
                    <a:pt x="13297" y="1129"/>
                  </a:lnTo>
                  <a:close/>
                </a:path>
              </a:pathLst>
            </a:custGeom>
            <a:solidFill>
              <a:schemeClr val="accent1"/>
            </a:solidFill>
            <a:ln>
              <a:noFill/>
            </a:ln>
          </p:spPr>
        </p:sp>
        <p:sp>
          <p:nvSpPr>
            <p:cNvPr id="303" name="Google Shape;303;p33"/>
            <p:cNvSpPr/>
            <p:nvPr/>
          </p:nvSpPr>
          <p:spPr>
            <a:xfrm>
              <a:off x="4420426" y="1446124"/>
              <a:ext cx="1256700" cy="108150"/>
            </a:xfrm>
            <a:custGeom>
              <a:avLst/>
              <a:gdLst/>
              <a:ahLst/>
              <a:cxnLst/>
              <a:rect l="l" t="t" r="r" b="b"/>
              <a:pathLst>
                <a:path w="50268" h="4326" extrusionOk="0">
                  <a:moveTo>
                    <a:pt x="50268" y="3369"/>
                  </a:moveTo>
                  <a:lnTo>
                    <a:pt x="0" y="4326"/>
                  </a:lnTo>
                  <a:lnTo>
                    <a:pt x="940" y="0"/>
                  </a:lnTo>
                  <a:close/>
                </a:path>
              </a:pathLst>
            </a:custGeom>
            <a:solidFill>
              <a:schemeClr val="accent2"/>
            </a:solidFill>
            <a:ln>
              <a:noFill/>
            </a:ln>
          </p:spPr>
        </p:sp>
        <p:sp>
          <p:nvSpPr>
            <p:cNvPr id="304" name="Google Shape;304;p33"/>
            <p:cNvSpPr/>
            <p:nvPr/>
          </p:nvSpPr>
          <p:spPr>
            <a:xfrm>
              <a:off x="7846500" y="1499800"/>
              <a:ext cx="134400" cy="1403400"/>
            </a:xfrm>
            <a:custGeom>
              <a:avLst/>
              <a:gdLst/>
              <a:ahLst/>
              <a:cxnLst/>
              <a:rect l="l" t="t" r="r" b="b"/>
              <a:pathLst>
                <a:path w="5376" h="56136" extrusionOk="0">
                  <a:moveTo>
                    <a:pt x="5376" y="56136"/>
                  </a:moveTo>
                  <a:lnTo>
                    <a:pt x="0" y="94"/>
                  </a:lnTo>
                  <a:lnTo>
                    <a:pt x="4136" y="0"/>
                  </a:lnTo>
                  <a:close/>
                </a:path>
              </a:pathLst>
            </a:custGeom>
            <a:solidFill>
              <a:schemeClr val="accent2"/>
            </a:solidFill>
            <a:ln>
              <a:noFill/>
            </a:ln>
          </p:spPr>
        </p:sp>
        <p:sp>
          <p:nvSpPr>
            <p:cNvPr id="305" name="Google Shape;305;p33"/>
            <p:cNvSpPr/>
            <p:nvPr/>
          </p:nvSpPr>
          <p:spPr>
            <a:xfrm>
              <a:off x="7212175" y="4256272"/>
              <a:ext cx="872150" cy="178675"/>
            </a:xfrm>
            <a:custGeom>
              <a:avLst/>
              <a:gdLst/>
              <a:ahLst/>
              <a:cxnLst/>
              <a:rect l="l" t="t" r="r" b="b"/>
              <a:pathLst>
                <a:path w="34886" h="7147" extrusionOk="0">
                  <a:moveTo>
                    <a:pt x="34886" y="5681"/>
                  </a:moveTo>
                  <a:lnTo>
                    <a:pt x="0" y="7147"/>
                  </a:lnTo>
                  <a:lnTo>
                    <a:pt x="2256" y="0"/>
                  </a:lnTo>
                  <a:close/>
                </a:path>
              </a:pathLst>
            </a:custGeom>
            <a:solidFill>
              <a:schemeClr val="lt2"/>
            </a:solidFill>
            <a:ln>
              <a:noFill/>
            </a:ln>
          </p:spPr>
        </p:sp>
      </p:grpSp>
      <p:sp>
        <p:nvSpPr>
          <p:cNvPr id="306" name="Google Shape;306;p33"/>
          <p:cNvSpPr txBox="1">
            <a:spLocks noGrp="1"/>
          </p:cNvSpPr>
          <p:nvPr>
            <p:ph type="ctrTitle"/>
          </p:nvPr>
        </p:nvSpPr>
        <p:spPr>
          <a:xfrm>
            <a:off x="895954" y="1713523"/>
            <a:ext cx="3907073" cy="1392773"/>
          </a:xfrm>
          <a:prstGeom prst="rect">
            <a:avLst/>
          </a:prstGeom>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zh-TW" altLang="en-US" sz="4800" b="0" dirty="0">
                <a:latin typeface="Carter One"/>
                <a:ea typeface="Carter One"/>
                <a:cs typeface="Carter One"/>
                <a:sym typeface="Carter One"/>
              </a:rPr>
              <a:t>訂房管理系統</a:t>
            </a:r>
            <a:endParaRPr sz="4800" b="0" dirty="0">
              <a:latin typeface="Carter One"/>
              <a:ea typeface="Carter One"/>
              <a:cs typeface="Carter One"/>
              <a:sym typeface="Carter One"/>
            </a:endParaRPr>
          </a:p>
        </p:txBody>
      </p:sp>
      <p:sp>
        <p:nvSpPr>
          <p:cNvPr id="307" name="Google Shape;307;p33"/>
          <p:cNvSpPr txBox="1">
            <a:spLocks noGrp="1"/>
          </p:cNvSpPr>
          <p:nvPr>
            <p:ph type="subTitle" idx="1"/>
          </p:nvPr>
        </p:nvSpPr>
        <p:spPr>
          <a:xfrm>
            <a:off x="731862" y="2930547"/>
            <a:ext cx="3251116" cy="2201050"/>
          </a:xfrm>
          <a:prstGeom prst="rect">
            <a:avLst/>
          </a:prstGeom>
          <a:noFill/>
        </p:spPr>
        <p:txBody>
          <a:bodyPr spcFirstLastPara="1" wrap="square" lIns="91425" tIns="91425" rIns="91425" bIns="91425" anchor="ctr" anchorCtr="0">
            <a:noAutofit/>
          </a:bodyPr>
          <a:lstStyle/>
          <a:p>
            <a:pPr marL="0" lvl="0" indent="0" algn="ctr">
              <a:buSzPts val="1100"/>
            </a:pPr>
            <a:r>
              <a:rPr lang="zh-TW" altLang="en-US" sz="2000" dirty="0"/>
              <a:t>組員</a:t>
            </a:r>
            <a:r>
              <a:rPr lang="en-US" altLang="zh-TW" sz="2000" dirty="0"/>
              <a:t>:</a:t>
            </a:r>
            <a:r>
              <a:rPr lang="zh-TW" altLang="en-US" sz="2000" dirty="0"/>
              <a:t>   羅偉辰</a:t>
            </a:r>
            <a:r>
              <a:rPr lang="en-US" altLang="zh-TW" sz="2000" dirty="0"/>
              <a:t>1104527</a:t>
            </a:r>
          </a:p>
          <a:p>
            <a:pPr marL="0" indent="0" algn="ctr">
              <a:buSzPts val="1100"/>
            </a:pPr>
            <a:r>
              <a:rPr lang="zh-TW" altLang="en-US" sz="2000" dirty="0"/>
              <a:t>             黃建程</a:t>
            </a:r>
            <a:r>
              <a:rPr lang="en-US" altLang="zh-TW" sz="2000" dirty="0"/>
              <a:t>1104529</a:t>
            </a:r>
          </a:p>
          <a:p>
            <a:pPr marL="0" lvl="0" indent="0" algn="ctr">
              <a:buSzPts val="1100"/>
            </a:pPr>
            <a:r>
              <a:rPr lang="en-US" altLang="zh-TW" sz="2000" dirty="0"/>
              <a:t>        </a:t>
            </a:r>
            <a:r>
              <a:rPr lang="zh-TW" altLang="en-US" sz="2000" dirty="0"/>
              <a:t>     朱培熏</a:t>
            </a:r>
            <a:r>
              <a:rPr lang="en-US" altLang="zh-TW" sz="2000" dirty="0"/>
              <a:t>1104530</a:t>
            </a:r>
          </a:p>
          <a:p>
            <a:pPr marL="0" lvl="0" indent="0" algn="ctr">
              <a:buSzPts val="1100"/>
            </a:pPr>
            <a:r>
              <a:rPr lang="zh-TW" altLang="en-US" sz="2000" dirty="0"/>
              <a:t>             張嘉祐</a:t>
            </a:r>
            <a:r>
              <a:rPr lang="en-US" altLang="zh-TW" sz="2000" dirty="0"/>
              <a:t>1104532</a:t>
            </a:r>
          </a:p>
          <a:p>
            <a:pPr marL="0" lvl="0" indent="0" algn="ctr">
              <a:buSzPts val="1100"/>
            </a:pPr>
            <a:r>
              <a:rPr lang="en-US" altLang="zh-TW" sz="2000" dirty="0"/>
              <a:t>        </a:t>
            </a:r>
            <a:r>
              <a:rPr lang="zh-TW" altLang="en-US" sz="2000" dirty="0"/>
              <a:t>     莊立倫</a:t>
            </a:r>
            <a:r>
              <a:rPr lang="en-US" altLang="zh-TW" sz="2000" dirty="0"/>
              <a:t>1104562</a:t>
            </a:r>
          </a:p>
          <a:p>
            <a:pPr marL="0" lvl="0" indent="0">
              <a:buSzPts val="1100"/>
            </a:pPr>
            <a:endParaRPr dirty="0">
              <a:latin typeface="Livvic"/>
              <a:ea typeface="Livvic"/>
              <a:cs typeface="Livvic"/>
              <a:sym typeface="Livvic"/>
            </a:endParaRPr>
          </a:p>
        </p:txBody>
      </p:sp>
      <p:sp>
        <p:nvSpPr>
          <p:cNvPr id="308" name="Google Shape;308;p33"/>
          <p:cNvSpPr/>
          <p:nvPr/>
        </p:nvSpPr>
        <p:spPr>
          <a:xfrm>
            <a:off x="7602425" y="270825"/>
            <a:ext cx="1647300" cy="117700"/>
          </a:xfrm>
          <a:custGeom>
            <a:avLst/>
            <a:gdLst/>
            <a:ahLst/>
            <a:cxnLst/>
            <a:rect l="l" t="t" r="r" b="b"/>
            <a:pathLst>
              <a:path w="65892" h="4708" extrusionOk="0">
                <a:moveTo>
                  <a:pt x="0" y="2143"/>
                </a:moveTo>
                <a:lnTo>
                  <a:pt x="65892" y="0"/>
                </a:lnTo>
                <a:lnTo>
                  <a:pt x="65501" y="4708"/>
                </a:lnTo>
                <a:close/>
              </a:path>
            </a:pathLst>
          </a:custGeom>
          <a:solidFill>
            <a:schemeClr val="lt2"/>
          </a:solidFill>
          <a:ln>
            <a:noFill/>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7"/>
        <p:cNvGrpSpPr/>
        <p:nvPr/>
      </p:nvGrpSpPr>
      <p:grpSpPr>
        <a:xfrm>
          <a:off x="0" y="0"/>
          <a:ext cx="0" cy="0"/>
          <a:chOff x="0" y="0"/>
          <a:chExt cx="0" cy="0"/>
        </a:xfrm>
      </p:grpSpPr>
      <p:pic>
        <p:nvPicPr>
          <p:cNvPr id="1028" name="Google Shape;1028;p61"/>
          <p:cNvPicPr preferRelativeResize="0"/>
          <p:nvPr/>
        </p:nvPicPr>
        <p:blipFill rotWithShape="1">
          <a:blip r:embed="rId3">
            <a:alphaModFix/>
          </a:blip>
          <a:srcRect l="8417" r="8408"/>
          <a:stretch/>
        </p:blipFill>
        <p:spPr>
          <a:xfrm rot="-245169">
            <a:off x="3743623" y="585792"/>
            <a:ext cx="4951177" cy="3971917"/>
          </a:xfrm>
          <a:prstGeom prst="rect">
            <a:avLst/>
          </a:prstGeom>
          <a:noFill/>
          <a:ln>
            <a:noFill/>
          </a:ln>
        </p:spPr>
      </p:pic>
      <p:grpSp>
        <p:nvGrpSpPr>
          <p:cNvPr id="1029" name="Google Shape;1029;p61"/>
          <p:cNvGrpSpPr/>
          <p:nvPr/>
        </p:nvGrpSpPr>
        <p:grpSpPr>
          <a:xfrm>
            <a:off x="-68475" y="471525"/>
            <a:ext cx="5066484" cy="4191900"/>
            <a:chOff x="-68475" y="471525"/>
            <a:chExt cx="5066484" cy="4191900"/>
          </a:xfrm>
        </p:grpSpPr>
        <p:sp>
          <p:nvSpPr>
            <p:cNvPr id="1030" name="Google Shape;1030;p61"/>
            <p:cNvSpPr/>
            <p:nvPr/>
          </p:nvSpPr>
          <p:spPr>
            <a:xfrm>
              <a:off x="-51350" y="695250"/>
              <a:ext cx="4963775" cy="3968175"/>
            </a:xfrm>
            <a:custGeom>
              <a:avLst/>
              <a:gdLst/>
              <a:ahLst/>
              <a:cxnLst/>
              <a:rect l="l" t="t" r="r" b="b"/>
              <a:pathLst>
                <a:path w="198551" h="158727" extrusionOk="0">
                  <a:moveTo>
                    <a:pt x="173430" y="0"/>
                  </a:moveTo>
                  <a:lnTo>
                    <a:pt x="0" y="45824"/>
                  </a:lnTo>
                  <a:lnTo>
                    <a:pt x="685" y="158727"/>
                  </a:lnTo>
                  <a:lnTo>
                    <a:pt x="198551" y="109431"/>
                  </a:lnTo>
                  <a:close/>
                </a:path>
              </a:pathLst>
            </a:custGeom>
            <a:solidFill>
              <a:schemeClr val="lt2"/>
            </a:solidFill>
            <a:ln>
              <a:noFill/>
            </a:ln>
          </p:spPr>
        </p:sp>
        <p:sp>
          <p:nvSpPr>
            <p:cNvPr id="1031" name="Google Shape;1031;p61"/>
            <p:cNvSpPr/>
            <p:nvPr/>
          </p:nvSpPr>
          <p:spPr>
            <a:xfrm>
              <a:off x="4345950" y="635342"/>
              <a:ext cx="480900" cy="2163200"/>
            </a:xfrm>
            <a:custGeom>
              <a:avLst/>
              <a:gdLst/>
              <a:ahLst/>
              <a:cxnLst/>
              <a:rect l="l" t="t" r="r" b="b"/>
              <a:pathLst>
                <a:path w="19236" h="86528" extrusionOk="0">
                  <a:moveTo>
                    <a:pt x="19236" y="86528"/>
                  </a:moveTo>
                  <a:lnTo>
                    <a:pt x="11213" y="0"/>
                  </a:lnTo>
                  <a:lnTo>
                    <a:pt x="0" y="1431"/>
                  </a:lnTo>
                  <a:close/>
                </a:path>
              </a:pathLst>
            </a:custGeom>
            <a:solidFill>
              <a:schemeClr val="accent1"/>
            </a:solidFill>
            <a:ln>
              <a:noFill/>
            </a:ln>
          </p:spPr>
        </p:sp>
        <p:sp>
          <p:nvSpPr>
            <p:cNvPr id="1032" name="Google Shape;1032;p61"/>
            <p:cNvSpPr/>
            <p:nvPr/>
          </p:nvSpPr>
          <p:spPr>
            <a:xfrm>
              <a:off x="-68475" y="471525"/>
              <a:ext cx="2995400" cy="1300850"/>
            </a:xfrm>
            <a:custGeom>
              <a:avLst/>
              <a:gdLst/>
              <a:ahLst/>
              <a:cxnLst/>
              <a:rect l="l" t="t" r="r" b="b"/>
              <a:pathLst>
                <a:path w="119816" h="52034" extrusionOk="0">
                  <a:moveTo>
                    <a:pt x="0" y="0"/>
                  </a:moveTo>
                  <a:lnTo>
                    <a:pt x="0" y="52034"/>
                  </a:lnTo>
                  <a:lnTo>
                    <a:pt x="119816" y="20474"/>
                  </a:lnTo>
                  <a:close/>
                </a:path>
              </a:pathLst>
            </a:custGeom>
            <a:solidFill>
              <a:schemeClr val="accent2"/>
            </a:solidFill>
            <a:ln>
              <a:noFill/>
            </a:ln>
          </p:spPr>
        </p:sp>
        <p:sp>
          <p:nvSpPr>
            <p:cNvPr id="1033" name="Google Shape;1033;p61"/>
            <p:cNvSpPr/>
            <p:nvPr/>
          </p:nvSpPr>
          <p:spPr>
            <a:xfrm>
              <a:off x="1902584" y="3496300"/>
              <a:ext cx="3095425" cy="769900"/>
            </a:xfrm>
            <a:custGeom>
              <a:avLst/>
              <a:gdLst/>
              <a:ahLst/>
              <a:cxnLst/>
              <a:rect l="l" t="t" r="r" b="b"/>
              <a:pathLst>
                <a:path w="123817" h="30796" extrusionOk="0">
                  <a:moveTo>
                    <a:pt x="123817" y="11425"/>
                  </a:moveTo>
                  <a:lnTo>
                    <a:pt x="121080" y="0"/>
                  </a:lnTo>
                  <a:lnTo>
                    <a:pt x="0" y="30796"/>
                  </a:lnTo>
                  <a:close/>
                </a:path>
              </a:pathLst>
            </a:custGeom>
            <a:solidFill>
              <a:schemeClr val="accent2"/>
            </a:solidFill>
            <a:ln>
              <a:noFill/>
            </a:ln>
          </p:spPr>
        </p:sp>
      </p:grpSp>
      <p:sp>
        <p:nvSpPr>
          <p:cNvPr id="1034" name="Google Shape;1034;p61"/>
          <p:cNvSpPr txBox="1">
            <a:spLocks noGrp="1"/>
          </p:cNvSpPr>
          <p:nvPr>
            <p:ph type="title"/>
          </p:nvPr>
        </p:nvSpPr>
        <p:spPr>
          <a:xfrm flipH="1">
            <a:off x="719949" y="1504375"/>
            <a:ext cx="3586800" cy="2377500"/>
          </a:xfrm>
          <a:prstGeom prst="rect">
            <a:avLst/>
          </a:prstGeom>
          <a:noFill/>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zh-TW" altLang="en-US" sz="5000" b="1" dirty="0"/>
              <a:t>未來展望</a:t>
            </a:r>
            <a:endParaRPr sz="5000" b="1" dirty="0"/>
          </a:p>
        </p:txBody>
      </p:sp>
      <p:sp>
        <p:nvSpPr>
          <p:cNvPr id="1035" name="Google Shape;1035;p61"/>
          <p:cNvSpPr txBox="1">
            <a:spLocks noGrp="1"/>
          </p:cNvSpPr>
          <p:nvPr>
            <p:ph type="title" idx="2"/>
          </p:nvPr>
        </p:nvSpPr>
        <p:spPr>
          <a:xfrm flipH="1">
            <a:off x="431255" y="615775"/>
            <a:ext cx="1327200" cy="91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a:t>05</a:t>
            </a:r>
            <a:endParaRPr sz="5000"/>
          </a:p>
        </p:txBody>
      </p:sp>
      <p:sp>
        <p:nvSpPr>
          <p:cNvPr id="1036" name="Google Shape;1036;p61"/>
          <p:cNvSpPr/>
          <p:nvPr/>
        </p:nvSpPr>
        <p:spPr>
          <a:xfrm>
            <a:off x="8610625" y="396000"/>
            <a:ext cx="166875" cy="1994050"/>
          </a:xfrm>
          <a:custGeom>
            <a:avLst/>
            <a:gdLst/>
            <a:ahLst/>
            <a:cxnLst/>
            <a:rect l="l" t="t" r="r" b="b"/>
            <a:pathLst>
              <a:path w="6675" h="79762" extrusionOk="0">
                <a:moveTo>
                  <a:pt x="5184" y="79762"/>
                </a:moveTo>
                <a:lnTo>
                  <a:pt x="0" y="552"/>
                </a:lnTo>
                <a:lnTo>
                  <a:pt x="6675" y="0"/>
                </a:lnTo>
                <a:close/>
              </a:path>
            </a:pathLst>
          </a:custGeom>
          <a:solidFill>
            <a:schemeClr val="lt2"/>
          </a:solidFill>
          <a:ln>
            <a:noFill/>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grpSp>
        <p:nvGrpSpPr>
          <p:cNvPr id="49" name="Google Shape;579;p45">
            <a:extLst>
              <a:ext uri="{FF2B5EF4-FFF2-40B4-BE49-F238E27FC236}">
                <a16:creationId xmlns:a16="http://schemas.microsoft.com/office/drawing/2014/main" id="{C1EF4597-93FB-45F1-B8D4-7D9F66898D05}"/>
              </a:ext>
            </a:extLst>
          </p:cNvPr>
          <p:cNvGrpSpPr/>
          <p:nvPr/>
        </p:nvGrpSpPr>
        <p:grpSpPr>
          <a:xfrm>
            <a:off x="186331" y="515748"/>
            <a:ext cx="4660162" cy="2806098"/>
            <a:chOff x="233350" y="949250"/>
            <a:chExt cx="7137300" cy="3802300"/>
          </a:xfrm>
        </p:grpSpPr>
        <p:sp>
          <p:nvSpPr>
            <p:cNvPr id="50" name="Google Shape;580;p45">
              <a:extLst>
                <a:ext uri="{FF2B5EF4-FFF2-40B4-BE49-F238E27FC236}">
                  <a16:creationId xmlns:a16="http://schemas.microsoft.com/office/drawing/2014/main" id="{EDD47B60-F199-4262-A544-75D746966417}"/>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81;p45">
              <a:extLst>
                <a:ext uri="{FF2B5EF4-FFF2-40B4-BE49-F238E27FC236}">
                  <a16:creationId xmlns:a16="http://schemas.microsoft.com/office/drawing/2014/main" id="{A5B8A10A-B80D-4FDC-8C5E-0CB9E4512448}"/>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82;p45">
              <a:extLst>
                <a:ext uri="{FF2B5EF4-FFF2-40B4-BE49-F238E27FC236}">
                  <a16:creationId xmlns:a16="http://schemas.microsoft.com/office/drawing/2014/main" id="{6E76E2B5-EF39-4242-999F-AE76D3D067D5}"/>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83;p45">
              <a:extLst>
                <a:ext uri="{FF2B5EF4-FFF2-40B4-BE49-F238E27FC236}">
                  <a16:creationId xmlns:a16="http://schemas.microsoft.com/office/drawing/2014/main" id="{2F40EA0A-DB8D-48DB-A4A9-82F561DF3356}"/>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84;p45">
              <a:extLst>
                <a:ext uri="{FF2B5EF4-FFF2-40B4-BE49-F238E27FC236}">
                  <a16:creationId xmlns:a16="http://schemas.microsoft.com/office/drawing/2014/main" id="{9391915B-4CB8-4D0C-A334-B9D485B621C7}"/>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85;p45">
              <a:extLst>
                <a:ext uri="{FF2B5EF4-FFF2-40B4-BE49-F238E27FC236}">
                  <a16:creationId xmlns:a16="http://schemas.microsoft.com/office/drawing/2014/main" id="{ACDC19A9-5F67-48AA-93CA-1F3E8E3555FC}"/>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86;p45">
              <a:extLst>
                <a:ext uri="{FF2B5EF4-FFF2-40B4-BE49-F238E27FC236}">
                  <a16:creationId xmlns:a16="http://schemas.microsoft.com/office/drawing/2014/main" id="{893102BC-6D00-4584-AAB2-6556FD50FB35}"/>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87;p45">
              <a:extLst>
                <a:ext uri="{FF2B5EF4-FFF2-40B4-BE49-F238E27FC236}">
                  <a16:creationId xmlns:a16="http://schemas.microsoft.com/office/drawing/2014/main" id="{109946DB-7DA9-435B-9CB9-6E6C932FF580}"/>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8;p45">
              <a:extLst>
                <a:ext uri="{FF2B5EF4-FFF2-40B4-BE49-F238E27FC236}">
                  <a16:creationId xmlns:a16="http://schemas.microsoft.com/office/drawing/2014/main" id="{5BAF45DB-3B01-4AC2-B6B7-7C121DF01EC4}"/>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89;p45">
              <a:extLst>
                <a:ext uri="{FF2B5EF4-FFF2-40B4-BE49-F238E27FC236}">
                  <a16:creationId xmlns:a16="http://schemas.microsoft.com/office/drawing/2014/main" id="{13405812-7E2D-4485-8F3B-0277E9C091C3}"/>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90;p45">
              <a:extLst>
                <a:ext uri="{FF2B5EF4-FFF2-40B4-BE49-F238E27FC236}">
                  <a16:creationId xmlns:a16="http://schemas.microsoft.com/office/drawing/2014/main" id="{4A2C4C38-C95E-43B7-A47E-BAC5E6077B01}"/>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91;p45">
              <a:extLst>
                <a:ext uri="{FF2B5EF4-FFF2-40B4-BE49-F238E27FC236}">
                  <a16:creationId xmlns:a16="http://schemas.microsoft.com/office/drawing/2014/main" id="{79BC40C2-0D37-4A6A-903C-7AF8F0C13341}"/>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92;p45">
              <a:extLst>
                <a:ext uri="{FF2B5EF4-FFF2-40B4-BE49-F238E27FC236}">
                  <a16:creationId xmlns:a16="http://schemas.microsoft.com/office/drawing/2014/main" id="{DCF6689E-6C02-46CA-802B-20A2750732F3}"/>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93;p45">
              <a:extLst>
                <a:ext uri="{FF2B5EF4-FFF2-40B4-BE49-F238E27FC236}">
                  <a16:creationId xmlns:a16="http://schemas.microsoft.com/office/drawing/2014/main" id="{F9D5218C-8C03-4C53-94CE-2E6AD02C6D42}"/>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94;p45">
              <a:extLst>
                <a:ext uri="{FF2B5EF4-FFF2-40B4-BE49-F238E27FC236}">
                  <a16:creationId xmlns:a16="http://schemas.microsoft.com/office/drawing/2014/main" id="{7102D8D7-5CCC-48EA-8FB1-6E0B019AE1B4}"/>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95;p45">
              <a:extLst>
                <a:ext uri="{FF2B5EF4-FFF2-40B4-BE49-F238E27FC236}">
                  <a16:creationId xmlns:a16="http://schemas.microsoft.com/office/drawing/2014/main" id="{059DB6F7-D6B0-44B6-9BBC-63509AC88863}"/>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96;p45">
              <a:extLst>
                <a:ext uri="{FF2B5EF4-FFF2-40B4-BE49-F238E27FC236}">
                  <a16:creationId xmlns:a16="http://schemas.microsoft.com/office/drawing/2014/main" id="{E057763A-E8BF-4442-8AAD-BD0F766229BF}"/>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97;p45">
              <a:extLst>
                <a:ext uri="{FF2B5EF4-FFF2-40B4-BE49-F238E27FC236}">
                  <a16:creationId xmlns:a16="http://schemas.microsoft.com/office/drawing/2014/main" id="{DC0D35DD-BC4A-4869-9D26-0C16853B1D30}"/>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98;p45">
              <a:extLst>
                <a:ext uri="{FF2B5EF4-FFF2-40B4-BE49-F238E27FC236}">
                  <a16:creationId xmlns:a16="http://schemas.microsoft.com/office/drawing/2014/main" id="{326004BF-25D6-4E9E-96DF-F8A7E05DE92E}"/>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599;p45">
              <a:extLst>
                <a:ext uri="{FF2B5EF4-FFF2-40B4-BE49-F238E27FC236}">
                  <a16:creationId xmlns:a16="http://schemas.microsoft.com/office/drawing/2014/main" id="{7CD23FED-CF72-4E91-9B83-71FFECD5D309}"/>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600;p45">
              <a:extLst>
                <a:ext uri="{FF2B5EF4-FFF2-40B4-BE49-F238E27FC236}">
                  <a16:creationId xmlns:a16="http://schemas.microsoft.com/office/drawing/2014/main" id="{532ACAB3-4732-4C2C-BEC7-CE1B3ECE0CB3}"/>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601;p45">
              <a:extLst>
                <a:ext uri="{FF2B5EF4-FFF2-40B4-BE49-F238E27FC236}">
                  <a16:creationId xmlns:a16="http://schemas.microsoft.com/office/drawing/2014/main" id="{4D292C9C-5136-46E1-8D54-57D9612AC3F6}"/>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02;p45">
              <a:extLst>
                <a:ext uri="{FF2B5EF4-FFF2-40B4-BE49-F238E27FC236}">
                  <a16:creationId xmlns:a16="http://schemas.microsoft.com/office/drawing/2014/main" id="{3EFE7A42-13C4-439B-80F1-95B26FBE0BC0}"/>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603;p45">
              <a:extLst>
                <a:ext uri="{FF2B5EF4-FFF2-40B4-BE49-F238E27FC236}">
                  <a16:creationId xmlns:a16="http://schemas.microsoft.com/office/drawing/2014/main" id="{F785CFF6-E6EF-42C1-9D8C-38FBC8C1C178}"/>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604;p45">
              <a:extLst>
                <a:ext uri="{FF2B5EF4-FFF2-40B4-BE49-F238E27FC236}">
                  <a16:creationId xmlns:a16="http://schemas.microsoft.com/office/drawing/2014/main" id="{79D11A44-4D3D-4F7C-8986-6591B275DCCE}"/>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605;p45">
              <a:extLst>
                <a:ext uri="{FF2B5EF4-FFF2-40B4-BE49-F238E27FC236}">
                  <a16:creationId xmlns:a16="http://schemas.microsoft.com/office/drawing/2014/main" id="{2A824664-8A0A-4964-A1D8-E8CD7F4890B5}"/>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606;p45">
              <a:extLst>
                <a:ext uri="{FF2B5EF4-FFF2-40B4-BE49-F238E27FC236}">
                  <a16:creationId xmlns:a16="http://schemas.microsoft.com/office/drawing/2014/main" id="{931B6AA4-8999-45A1-99F0-123449FAF338}"/>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07;p45">
              <a:extLst>
                <a:ext uri="{FF2B5EF4-FFF2-40B4-BE49-F238E27FC236}">
                  <a16:creationId xmlns:a16="http://schemas.microsoft.com/office/drawing/2014/main" id="{B2E31D54-3184-454C-881F-397242C4F875}"/>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08;p45">
              <a:extLst>
                <a:ext uri="{FF2B5EF4-FFF2-40B4-BE49-F238E27FC236}">
                  <a16:creationId xmlns:a16="http://schemas.microsoft.com/office/drawing/2014/main" id="{D0252D2F-AEF6-4772-AEEA-75DF1C5E6975}"/>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609;p45">
              <a:extLst>
                <a:ext uri="{FF2B5EF4-FFF2-40B4-BE49-F238E27FC236}">
                  <a16:creationId xmlns:a16="http://schemas.microsoft.com/office/drawing/2014/main" id="{5337B8B3-FB03-43B4-AA2D-3F59DD680405}"/>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10;p45">
              <a:extLst>
                <a:ext uri="{FF2B5EF4-FFF2-40B4-BE49-F238E27FC236}">
                  <a16:creationId xmlns:a16="http://schemas.microsoft.com/office/drawing/2014/main" id="{A04385A7-31C9-4BA4-B90A-94ABEC1D1375}"/>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11;p45">
              <a:extLst>
                <a:ext uri="{FF2B5EF4-FFF2-40B4-BE49-F238E27FC236}">
                  <a16:creationId xmlns:a16="http://schemas.microsoft.com/office/drawing/2014/main" id="{ABB0242C-7172-480F-9176-A6C2E726E899}"/>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12;p45">
              <a:extLst>
                <a:ext uri="{FF2B5EF4-FFF2-40B4-BE49-F238E27FC236}">
                  <a16:creationId xmlns:a16="http://schemas.microsoft.com/office/drawing/2014/main" id="{F42E24B7-65A4-4684-B51D-42C3C627E458}"/>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613;p45">
              <a:extLst>
                <a:ext uri="{FF2B5EF4-FFF2-40B4-BE49-F238E27FC236}">
                  <a16:creationId xmlns:a16="http://schemas.microsoft.com/office/drawing/2014/main" id="{9285632B-5FE4-48CE-91A8-E5BA01420B77}"/>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614;p45">
              <a:extLst>
                <a:ext uri="{FF2B5EF4-FFF2-40B4-BE49-F238E27FC236}">
                  <a16:creationId xmlns:a16="http://schemas.microsoft.com/office/drawing/2014/main" id="{C20DD633-B6A7-427C-B8FD-66E7F36AB2B1}"/>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615;p45">
              <a:extLst>
                <a:ext uri="{FF2B5EF4-FFF2-40B4-BE49-F238E27FC236}">
                  <a16:creationId xmlns:a16="http://schemas.microsoft.com/office/drawing/2014/main" id="{7452BB2B-81BD-412A-890B-5E267AC61818}"/>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616;p45">
              <a:extLst>
                <a:ext uri="{FF2B5EF4-FFF2-40B4-BE49-F238E27FC236}">
                  <a16:creationId xmlns:a16="http://schemas.microsoft.com/office/drawing/2014/main" id="{099C963A-AFF3-4E02-90D3-0DD11F0482A1}"/>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617;p45">
              <a:extLst>
                <a:ext uri="{FF2B5EF4-FFF2-40B4-BE49-F238E27FC236}">
                  <a16:creationId xmlns:a16="http://schemas.microsoft.com/office/drawing/2014/main" id="{12949CB6-A5EA-4142-9174-D8E0BF414C2F}"/>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618;p45">
              <a:extLst>
                <a:ext uri="{FF2B5EF4-FFF2-40B4-BE49-F238E27FC236}">
                  <a16:creationId xmlns:a16="http://schemas.microsoft.com/office/drawing/2014/main" id="{857A6EDD-5E30-4B9F-AC1E-391A74BCA78E}"/>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619;p45">
              <a:extLst>
                <a:ext uri="{FF2B5EF4-FFF2-40B4-BE49-F238E27FC236}">
                  <a16:creationId xmlns:a16="http://schemas.microsoft.com/office/drawing/2014/main" id="{85E038A1-4B75-4431-80A9-D98A180CFEF4}"/>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620;p45">
              <a:extLst>
                <a:ext uri="{FF2B5EF4-FFF2-40B4-BE49-F238E27FC236}">
                  <a16:creationId xmlns:a16="http://schemas.microsoft.com/office/drawing/2014/main" id="{7B66CE80-9D0B-4B58-83CB-F279E4CFDE5F}"/>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621;p45">
              <a:extLst>
                <a:ext uri="{FF2B5EF4-FFF2-40B4-BE49-F238E27FC236}">
                  <a16:creationId xmlns:a16="http://schemas.microsoft.com/office/drawing/2014/main" id="{36CF49B8-D199-4EF9-AB95-B48BFAB65E75}"/>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622;p45">
              <a:extLst>
                <a:ext uri="{FF2B5EF4-FFF2-40B4-BE49-F238E27FC236}">
                  <a16:creationId xmlns:a16="http://schemas.microsoft.com/office/drawing/2014/main" id="{5C18D22D-6E32-4B87-88C6-67BEF7DCC62A}"/>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623;p45">
              <a:extLst>
                <a:ext uri="{FF2B5EF4-FFF2-40B4-BE49-F238E27FC236}">
                  <a16:creationId xmlns:a16="http://schemas.microsoft.com/office/drawing/2014/main" id="{3B1A31D5-A246-4099-ADF9-7B82F40B7C89}"/>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624;p45">
              <a:extLst>
                <a:ext uri="{FF2B5EF4-FFF2-40B4-BE49-F238E27FC236}">
                  <a16:creationId xmlns:a16="http://schemas.microsoft.com/office/drawing/2014/main" id="{B39F64E7-E5C6-4B27-A941-8D8F89AC6A28}"/>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625;p45">
              <a:extLst>
                <a:ext uri="{FF2B5EF4-FFF2-40B4-BE49-F238E27FC236}">
                  <a16:creationId xmlns:a16="http://schemas.microsoft.com/office/drawing/2014/main" id="{A3660051-40EB-4527-A677-27BEDB8310A0}"/>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626;p45">
              <a:extLst>
                <a:ext uri="{FF2B5EF4-FFF2-40B4-BE49-F238E27FC236}">
                  <a16:creationId xmlns:a16="http://schemas.microsoft.com/office/drawing/2014/main" id="{24EAEE84-BA5E-48F0-8281-06AF2B423910}"/>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627;p45">
              <a:extLst>
                <a:ext uri="{FF2B5EF4-FFF2-40B4-BE49-F238E27FC236}">
                  <a16:creationId xmlns:a16="http://schemas.microsoft.com/office/drawing/2014/main" id="{B1EE3A3B-9880-4F5D-BAAA-7A9D217D0F94}"/>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628;p45">
              <a:extLst>
                <a:ext uri="{FF2B5EF4-FFF2-40B4-BE49-F238E27FC236}">
                  <a16:creationId xmlns:a16="http://schemas.microsoft.com/office/drawing/2014/main" id="{BEEBBE6E-BB2C-4030-8AAD-E382DCE5F3EC}"/>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629;p45">
              <a:extLst>
                <a:ext uri="{FF2B5EF4-FFF2-40B4-BE49-F238E27FC236}">
                  <a16:creationId xmlns:a16="http://schemas.microsoft.com/office/drawing/2014/main" id="{3536FA6E-5E88-4D19-A8D5-071570035D1C}"/>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630;p45">
              <a:extLst>
                <a:ext uri="{FF2B5EF4-FFF2-40B4-BE49-F238E27FC236}">
                  <a16:creationId xmlns:a16="http://schemas.microsoft.com/office/drawing/2014/main" id="{3BAD0949-2684-4919-AF95-AEF469F7E317}"/>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 name="Google Shape;807;p54"/>
          <p:cNvSpPr txBox="1">
            <a:spLocks noGrp="1"/>
          </p:cNvSpPr>
          <p:nvPr>
            <p:ph type="title" idx="6"/>
          </p:nvPr>
        </p:nvSpPr>
        <p:spPr>
          <a:xfrm>
            <a:off x="291375" y="4065450"/>
            <a:ext cx="7710600" cy="102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sz="4800" dirty="0"/>
              <a:t>Future prospect</a:t>
            </a:r>
            <a:endParaRPr sz="4800" dirty="0"/>
          </a:p>
        </p:txBody>
      </p:sp>
      <p:grpSp>
        <p:nvGrpSpPr>
          <p:cNvPr id="808" name="Google Shape;808;p54"/>
          <p:cNvGrpSpPr/>
          <p:nvPr/>
        </p:nvGrpSpPr>
        <p:grpSpPr>
          <a:xfrm rot="10800000" flipH="1">
            <a:off x="5122338" y="3095066"/>
            <a:ext cx="3325802" cy="505725"/>
            <a:chOff x="1705771" y="787500"/>
            <a:chExt cx="3325802" cy="505725"/>
          </a:xfrm>
        </p:grpSpPr>
        <p:sp>
          <p:nvSpPr>
            <p:cNvPr id="809" name="Google Shape;809;p54"/>
            <p:cNvSpPr/>
            <p:nvPr/>
          </p:nvSpPr>
          <p:spPr>
            <a:xfrm>
              <a:off x="2567851" y="796825"/>
              <a:ext cx="2463722" cy="496400"/>
            </a:xfrm>
            <a:custGeom>
              <a:avLst/>
              <a:gdLst/>
              <a:ahLst/>
              <a:cxnLst/>
              <a:rect l="l" t="t" r="r" b="b"/>
              <a:pathLst>
                <a:path w="43133" h="19856" extrusionOk="0">
                  <a:moveTo>
                    <a:pt x="2738" y="0"/>
                  </a:moveTo>
                  <a:lnTo>
                    <a:pt x="0" y="19856"/>
                  </a:lnTo>
                  <a:lnTo>
                    <a:pt x="43133" y="17117"/>
                  </a:lnTo>
                  <a:lnTo>
                    <a:pt x="42449" y="0"/>
                  </a:lnTo>
                  <a:close/>
                </a:path>
              </a:pathLst>
            </a:custGeom>
            <a:solidFill>
              <a:schemeClr val="lt2"/>
            </a:solidFill>
            <a:ln>
              <a:noFill/>
            </a:ln>
          </p:spPr>
        </p:sp>
        <p:sp>
          <p:nvSpPr>
            <p:cNvPr id="810" name="Google Shape;810;p54"/>
            <p:cNvSpPr/>
            <p:nvPr/>
          </p:nvSpPr>
          <p:spPr>
            <a:xfrm>
              <a:off x="1705771" y="787500"/>
              <a:ext cx="792600" cy="496400"/>
            </a:xfrm>
            <a:custGeom>
              <a:avLst/>
              <a:gdLst/>
              <a:ahLst/>
              <a:cxnLst/>
              <a:rect l="l" t="t" r="r" b="b"/>
              <a:pathLst>
                <a:path w="31411" h="19856" extrusionOk="0">
                  <a:moveTo>
                    <a:pt x="27057" y="19856"/>
                  </a:moveTo>
                  <a:lnTo>
                    <a:pt x="31411" y="0"/>
                  </a:lnTo>
                  <a:lnTo>
                    <a:pt x="0" y="1299"/>
                  </a:lnTo>
                  <a:lnTo>
                    <a:pt x="745" y="18444"/>
                  </a:lnTo>
                  <a:close/>
                </a:path>
              </a:pathLst>
            </a:custGeom>
            <a:solidFill>
              <a:schemeClr val="accent2"/>
            </a:solidFill>
            <a:ln>
              <a:noFill/>
            </a:ln>
          </p:spPr>
        </p:sp>
      </p:grpSp>
      <p:grpSp>
        <p:nvGrpSpPr>
          <p:cNvPr id="811" name="Google Shape;811;p54"/>
          <p:cNvGrpSpPr/>
          <p:nvPr/>
        </p:nvGrpSpPr>
        <p:grpSpPr>
          <a:xfrm>
            <a:off x="5092357" y="744031"/>
            <a:ext cx="3360691" cy="500213"/>
            <a:chOff x="1649275" y="783687"/>
            <a:chExt cx="3189249" cy="500213"/>
          </a:xfrm>
        </p:grpSpPr>
        <p:sp>
          <p:nvSpPr>
            <p:cNvPr id="812" name="Google Shape;812;p54"/>
            <p:cNvSpPr/>
            <p:nvPr/>
          </p:nvSpPr>
          <p:spPr>
            <a:xfrm>
              <a:off x="2500485" y="783687"/>
              <a:ext cx="2338039" cy="496400"/>
            </a:xfrm>
            <a:custGeom>
              <a:avLst/>
              <a:gdLst/>
              <a:ahLst/>
              <a:cxnLst/>
              <a:rect l="l" t="t" r="r" b="b"/>
              <a:pathLst>
                <a:path w="43133" h="19856" extrusionOk="0">
                  <a:moveTo>
                    <a:pt x="2738" y="0"/>
                  </a:moveTo>
                  <a:lnTo>
                    <a:pt x="0" y="19856"/>
                  </a:lnTo>
                  <a:lnTo>
                    <a:pt x="43133" y="17117"/>
                  </a:lnTo>
                  <a:lnTo>
                    <a:pt x="42449" y="0"/>
                  </a:lnTo>
                  <a:close/>
                </a:path>
              </a:pathLst>
            </a:custGeom>
            <a:solidFill>
              <a:schemeClr val="lt2"/>
            </a:solidFill>
            <a:ln>
              <a:noFill/>
            </a:ln>
          </p:spPr>
        </p:sp>
        <p:sp>
          <p:nvSpPr>
            <p:cNvPr id="813" name="Google Shape;813;p54"/>
            <p:cNvSpPr/>
            <p:nvPr/>
          </p:nvSpPr>
          <p:spPr>
            <a:xfrm>
              <a:off x="1649275" y="787500"/>
              <a:ext cx="785275" cy="496400"/>
            </a:xfrm>
            <a:custGeom>
              <a:avLst/>
              <a:gdLst/>
              <a:ahLst/>
              <a:cxnLst/>
              <a:rect l="l" t="t" r="r" b="b"/>
              <a:pathLst>
                <a:path w="31411" h="19856" extrusionOk="0">
                  <a:moveTo>
                    <a:pt x="27057" y="19856"/>
                  </a:moveTo>
                  <a:lnTo>
                    <a:pt x="31411" y="0"/>
                  </a:lnTo>
                  <a:lnTo>
                    <a:pt x="0" y="1299"/>
                  </a:lnTo>
                  <a:lnTo>
                    <a:pt x="745" y="18444"/>
                  </a:lnTo>
                  <a:close/>
                </a:path>
              </a:pathLst>
            </a:custGeom>
            <a:solidFill>
              <a:schemeClr val="accent2"/>
            </a:solidFill>
            <a:ln>
              <a:noFill/>
            </a:ln>
          </p:spPr>
        </p:sp>
      </p:grpSp>
      <p:grpSp>
        <p:nvGrpSpPr>
          <p:cNvPr id="814" name="Google Shape;814;p54"/>
          <p:cNvGrpSpPr/>
          <p:nvPr/>
        </p:nvGrpSpPr>
        <p:grpSpPr>
          <a:xfrm>
            <a:off x="5057061" y="1948285"/>
            <a:ext cx="3360690" cy="498750"/>
            <a:chOff x="1537340" y="1639950"/>
            <a:chExt cx="3360690" cy="498750"/>
          </a:xfrm>
        </p:grpSpPr>
        <p:sp>
          <p:nvSpPr>
            <p:cNvPr id="815" name="Google Shape;815;p54"/>
            <p:cNvSpPr/>
            <p:nvPr/>
          </p:nvSpPr>
          <p:spPr>
            <a:xfrm>
              <a:off x="1537340" y="1639950"/>
              <a:ext cx="827488" cy="489425"/>
            </a:xfrm>
            <a:custGeom>
              <a:avLst/>
              <a:gdLst/>
              <a:ahLst/>
              <a:cxnLst/>
              <a:rect l="l" t="t" r="r" b="b"/>
              <a:pathLst>
                <a:path w="31530" h="19577" extrusionOk="0">
                  <a:moveTo>
                    <a:pt x="31530" y="19577"/>
                  </a:moveTo>
                  <a:lnTo>
                    <a:pt x="29072" y="0"/>
                  </a:lnTo>
                  <a:lnTo>
                    <a:pt x="0" y="2982"/>
                  </a:lnTo>
                  <a:lnTo>
                    <a:pt x="5218" y="18165"/>
                  </a:lnTo>
                  <a:close/>
                </a:path>
              </a:pathLst>
            </a:custGeom>
            <a:solidFill>
              <a:schemeClr val="lt2"/>
            </a:solidFill>
            <a:ln>
              <a:noFill/>
            </a:ln>
          </p:spPr>
          <p:txBody>
            <a:bodyPr/>
            <a:lstStyle/>
            <a:p>
              <a:endParaRPr lang="zh-TW" altLang="en-US" dirty="0"/>
            </a:p>
          </p:txBody>
        </p:sp>
        <p:sp>
          <p:nvSpPr>
            <p:cNvPr id="816" name="Google Shape;816;p54"/>
            <p:cNvSpPr/>
            <p:nvPr/>
          </p:nvSpPr>
          <p:spPr>
            <a:xfrm>
              <a:off x="2395291" y="1639950"/>
              <a:ext cx="2502739" cy="498750"/>
            </a:xfrm>
            <a:custGeom>
              <a:avLst/>
              <a:gdLst/>
              <a:ahLst/>
              <a:cxnLst/>
              <a:rect l="l" t="t" r="r" b="b"/>
              <a:pathLst>
                <a:path w="71048" h="19950" extrusionOk="0">
                  <a:moveTo>
                    <a:pt x="0" y="0"/>
                  </a:moveTo>
                  <a:lnTo>
                    <a:pt x="2466" y="19950"/>
                  </a:lnTo>
                  <a:lnTo>
                    <a:pt x="71048" y="17211"/>
                  </a:lnTo>
                  <a:lnTo>
                    <a:pt x="69960" y="94"/>
                  </a:lnTo>
                  <a:close/>
                </a:path>
              </a:pathLst>
            </a:custGeom>
            <a:solidFill>
              <a:schemeClr val="accent2"/>
            </a:solidFill>
            <a:ln>
              <a:noFill/>
            </a:ln>
          </p:spPr>
        </p:sp>
      </p:grpSp>
      <p:sp>
        <p:nvSpPr>
          <p:cNvPr id="817" name="Google Shape;817;p54"/>
          <p:cNvSpPr txBox="1">
            <a:spLocks noGrp="1"/>
          </p:cNvSpPr>
          <p:nvPr>
            <p:ph type="title"/>
          </p:nvPr>
        </p:nvSpPr>
        <p:spPr>
          <a:xfrm>
            <a:off x="5884956" y="718731"/>
            <a:ext cx="2746686" cy="52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多元的付款方式</a:t>
            </a:r>
          </a:p>
        </p:txBody>
      </p:sp>
      <p:sp>
        <p:nvSpPr>
          <p:cNvPr id="819" name="Google Shape;819;p54"/>
          <p:cNvSpPr txBox="1">
            <a:spLocks noGrp="1"/>
          </p:cNvSpPr>
          <p:nvPr>
            <p:ph type="title" idx="2"/>
          </p:nvPr>
        </p:nvSpPr>
        <p:spPr>
          <a:xfrm>
            <a:off x="5921690" y="1900122"/>
            <a:ext cx="2533202" cy="52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員工職位的區分</a:t>
            </a:r>
          </a:p>
        </p:txBody>
      </p:sp>
      <p:sp>
        <p:nvSpPr>
          <p:cNvPr id="821" name="Google Shape;821;p54"/>
          <p:cNvSpPr txBox="1">
            <a:spLocks noGrp="1"/>
          </p:cNvSpPr>
          <p:nvPr>
            <p:ph type="title" idx="4"/>
          </p:nvPr>
        </p:nvSpPr>
        <p:spPr>
          <a:xfrm>
            <a:off x="5984417" y="3079092"/>
            <a:ext cx="2711797" cy="52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dirty="0"/>
              <a:t>開發線上網站</a:t>
            </a:r>
          </a:p>
        </p:txBody>
      </p:sp>
      <p:grpSp>
        <p:nvGrpSpPr>
          <p:cNvPr id="33" name="Google Shape;1153;p66">
            <a:extLst>
              <a:ext uri="{FF2B5EF4-FFF2-40B4-BE49-F238E27FC236}">
                <a16:creationId xmlns:a16="http://schemas.microsoft.com/office/drawing/2014/main" id="{5CEADFAD-F6E7-42E2-AD9E-F4F95B452C60}"/>
              </a:ext>
            </a:extLst>
          </p:cNvPr>
          <p:cNvGrpSpPr/>
          <p:nvPr/>
        </p:nvGrpSpPr>
        <p:grpSpPr>
          <a:xfrm>
            <a:off x="5347344" y="824952"/>
            <a:ext cx="350874" cy="353679"/>
            <a:chOff x="-62516625" y="3743175"/>
            <a:chExt cx="315875" cy="318400"/>
          </a:xfrm>
        </p:grpSpPr>
        <p:sp>
          <p:nvSpPr>
            <p:cNvPr id="34" name="Google Shape;1154;p66">
              <a:extLst>
                <a:ext uri="{FF2B5EF4-FFF2-40B4-BE49-F238E27FC236}">
                  <a16:creationId xmlns:a16="http://schemas.microsoft.com/office/drawing/2014/main" id="{D556A6B1-23DB-45C2-AF44-6B4CD0881C90}"/>
                </a:ext>
              </a:extLst>
            </p:cNvPr>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55;p66">
              <a:extLst>
                <a:ext uri="{FF2B5EF4-FFF2-40B4-BE49-F238E27FC236}">
                  <a16:creationId xmlns:a16="http://schemas.microsoft.com/office/drawing/2014/main" id="{33F80369-ADC1-43F8-9777-507EC809AB1C}"/>
                </a:ext>
              </a:extLst>
            </p:cNvPr>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 name="Google Shape;1156;p66">
            <a:extLst>
              <a:ext uri="{FF2B5EF4-FFF2-40B4-BE49-F238E27FC236}">
                <a16:creationId xmlns:a16="http://schemas.microsoft.com/office/drawing/2014/main" id="{ACE19AA1-1F97-48E5-B989-1CA8D89FC147}"/>
              </a:ext>
            </a:extLst>
          </p:cNvPr>
          <p:cNvGrpSpPr/>
          <p:nvPr/>
        </p:nvGrpSpPr>
        <p:grpSpPr>
          <a:xfrm>
            <a:off x="5340743" y="3181184"/>
            <a:ext cx="337739" cy="313246"/>
            <a:chOff x="-62511900" y="4129100"/>
            <a:chExt cx="304050" cy="282000"/>
          </a:xfrm>
        </p:grpSpPr>
        <p:sp>
          <p:nvSpPr>
            <p:cNvPr id="37" name="Google Shape;1157;p66">
              <a:extLst>
                <a:ext uri="{FF2B5EF4-FFF2-40B4-BE49-F238E27FC236}">
                  <a16:creationId xmlns:a16="http://schemas.microsoft.com/office/drawing/2014/main" id="{EEE73A73-EDBD-4CDC-8C11-B15041C8DE3E}"/>
                </a:ext>
              </a:extLst>
            </p:cNvPr>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58;p66">
              <a:extLst>
                <a:ext uri="{FF2B5EF4-FFF2-40B4-BE49-F238E27FC236}">
                  <a16:creationId xmlns:a16="http://schemas.microsoft.com/office/drawing/2014/main" id="{64E8E410-0FAD-4017-A134-18E1EF6548BF}"/>
                </a:ext>
              </a:extLst>
            </p:cNvPr>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59;p66">
              <a:extLst>
                <a:ext uri="{FF2B5EF4-FFF2-40B4-BE49-F238E27FC236}">
                  <a16:creationId xmlns:a16="http://schemas.microsoft.com/office/drawing/2014/main" id="{267560E8-F08F-4456-A5D0-3F9D0B5376E7}"/>
                </a:ext>
              </a:extLst>
            </p:cNvPr>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60;p66">
              <a:extLst>
                <a:ext uri="{FF2B5EF4-FFF2-40B4-BE49-F238E27FC236}">
                  <a16:creationId xmlns:a16="http://schemas.microsoft.com/office/drawing/2014/main" id="{B216F2A3-5DF9-443B-AB62-420A6E3A7209}"/>
                </a:ext>
              </a:extLst>
            </p:cNvPr>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61;p66">
              <a:extLst>
                <a:ext uri="{FF2B5EF4-FFF2-40B4-BE49-F238E27FC236}">
                  <a16:creationId xmlns:a16="http://schemas.microsoft.com/office/drawing/2014/main" id="{42663D9E-1385-4E09-A585-87DD7D43BCEB}"/>
                </a:ext>
              </a:extLst>
            </p:cNvPr>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683;p48">
            <a:extLst>
              <a:ext uri="{FF2B5EF4-FFF2-40B4-BE49-F238E27FC236}">
                <a16:creationId xmlns:a16="http://schemas.microsoft.com/office/drawing/2014/main" id="{499A5480-5A2B-4E52-8427-5A67A43DC032}"/>
              </a:ext>
            </a:extLst>
          </p:cNvPr>
          <p:cNvGrpSpPr/>
          <p:nvPr/>
        </p:nvGrpSpPr>
        <p:grpSpPr>
          <a:xfrm>
            <a:off x="5341149" y="2063536"/>
            <a:ext cx="295693" cy="301039"/>
            <a:chOff x="-62148800" y="3377700"/>
            <a:chExt cx="311125" cy="316750"/>
          </a:xfrm>
        </p:grpSpPr>
        <p:sp>
          <p:nvSpPr>
            <p:cNvPr id="47" name="Google Shape;684;p48">
              <a:extLst>
                <a:ext uri="{FF2B5EF4-FFF2-40B4-BE49-F238E27FC236}">
                  <a16:creationId xmlns:a16="http://schemas.microsoft.com/office/drawing/2014/main" id="{8937AA67-B581-4386-80F3-D27A7F24DA23}"/>
                </a:ext>
              </a:extLst>
            </p:cNvPr>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85;p48">
              <a:extLst>
                <a:ext uri="{FF2B5EF4-FFF2-40B4-BE49-F238E27FC236}">
                  <a16:creationId xmlns:a16="http://schemas.microsoft.com/office/drawing/2014/main" id="{4849264B-4260-4870-8909-BE06516BF3A7}"/>
                </a:ext>
              </a:extLst>
            </p:cNvPr>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821;p54">
            <a:extLst>
              <a:ext uri="{FF2B5EF4-FFF2-40B4-BE49-F238E27FC236}">
                <a16:creationId xmlns:a16="http://schemas.microsoft.com/office/drawing/2014/main" id="{A9D884A2-1551-9EBE-47F9-EB2D7CCBD3A2}"/>
              </a:ext>
            </a:extLst>
          </p:cNvPr>
          <p:cNvSpPr txBox="1">
            <a:spLocks/>
          </p:cNvSpPr>
          <p:nvPr/>
        </p:nvSpPr>
        <p:spPr>
          <a:xfrm>
            <a:off x="5919845" y="1288594"/>
            <a:ext cx="2711797" cy="521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1pPr>
            <a:lvl2pPr marR="0" lvl="1"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2pPr>
            <a:lvl3pPr marR="0" lvl="2"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3pPr>
            <a:lvl4pPr marR="0" lvl="3"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4pPr>
            <a:lvl5pPr marR="0" lvl="4"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5pPr>
            <a:lvl6pPr marR="0" lvl="5"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6pPr>
            <a:lvl7pPr marR="0" lvl="6"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7pPr>
            <a:lvl8pPr marR="0" lvl="7"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8pPr>
            <a:lvl9pPr marR="0" lvl="8"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9pPr>
          </a:lstStyle>
          <a:p>
            <a:r>
              <a:rPr lang="zh-TW" altLang="zh-TW" sz="1100" dirty="0">
                <a:effectLst/>
                <a:ea typeface="標楷體" panose="03000509000000000000" pitchFamily="65" charset="-120"/>
                <a:cs typeface="Times New Roman" panose="02020603050405020304" pitchFamily="18" charset="0"/>
              </a:rPr>
              <a:t>新增線上付款功能，如信用卡、</a:t>
            </a:r>
            <a:r>
              <a:rPr lang="en-US" altLang="zh-TW" sz="1100" dirty="0">
                <a:effectLst/>
                <a:ea typeface="標楷體" panose="03000509000000000000" pitchFamily="65" charset="-120"/>
                <a:cs typeface="Times New Roman" panose="02020603050405020304" pitchFamily="18" charset="0"/>
              </a:rPr>
              <a:t>Line Pay</a:t>
            </a:r>
            <a:r>
              <a:rPr lang="zh-TW" altLang="zh-TW" sz="1100" dirty="0">
                <a:effectLst/>
                <a:ea typeface="標楷體" panose="03000509000000000000" pitchFamily="65" charset="-120"/>
                <a:cs typeface="Times New Roman" panose="02020603050405020304" pitchFamily="18" charset="0"/>
              </a:rPr>
              <a:t>等，提升使用者支付彈性和便利性。</a:t>
            </a:r>
            <a:endParaRPr lang="zh-TW" altLang="en-US" sz="1100" dirty="0"/>
          </a:p>
        </p:txBody>
      </p:sp>
      <p:sp>
        <p:nvSpPr>
          <p:cNvPr id="3" name="Google Shape;821;p54">
            <a:extLst>
              <a:ext uri="{FF2B5EF4-FFF2-40B4-BE49-F238E27FC236}">
                <a16:creationId xmlns:a16="http://schemas.microsoft.com/office/drawing/2014/main" id="{1F46793D-BDEB-42C3-CE55-4319A5BE45D5}"/>
              </a:ext>
            </a:extLst>
          </p:cNvPr>
          <p:cNvSpPr txBox="1">
            <a:spLocks/>
          </p:cNvSpPr>
          <p:nvPr/>
        </p:nvSpPr>
        <p:spPr>
          <a:xfrm>
            <a:off x="5993975" y="2524895"/>
            <a:ext cx="2711797" cy="521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1pPr>
            <a:lvl2pPr marR="0" lvl="1"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2pPr>
            <a:lvl3pPr marR="0" lvl="2"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3pPr>
            <a:lvl4pPr marR="0" lvl="3"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4pPr>
            <a:lvl5pPr marR="0" lvl="4"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5pPr>
            <a:lvl6pPr marR="0" lvl="5"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6pPr>
            <a:lvl7pPr marR="0" lvl="6"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7pPr>
            <a:lvl8pPr marR="0" lvl="7"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8pPr>
            <a:lvl9pPr marR="0" lvl="8"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9pPr>
          </a:lstStyle>
          <a:p>
            <a:r>
              <a:rPr lang="zh-TW" altLang="en-US" sz="1100" dirty="0">
                <a:effectLst/>
                <a:ea typeface="標楷體" panose="03000509000000000000" pitchFamily="65" charset="-120"/>
                <a:cs typeface="Times New Roman" panose="02020603050405020304" pitchFamily="18" charset="0"/>
              </a:rPr>
              <a:t>優化系統，根據員工職位生成不同介面，確保員工只能訪問與其職位相關的功能，提高管理效率。</a:t>
            </a:r>
            <a:endParaRPr lang="zh-TW" altLang="en-US" sz="1100" dirty="0"/>
          </a:p>
        </p:txBody>
      </p:sp>
      <p:sp>
        <p:nvSpPr>
          <p:cNvPr id="4" name="Google Shape;821;p54">
            <a:extLst>
              <a:ext uri="{FF2B5EF4-FFF2-40B4-BE49-F238E27FC236}">
                <a16:creationId xmlns:a16="http://schemas.microsoft.com/office/drawing/2014/main" id="{FB9122F5-31D6-8779-B1F7-F316E3E75149}"/>
              </a:ext>
            </a:extLst>
          </p:cNvPr>
          <p:cNvSpPr txBox="1">
            <a:spLocks/>
          </p:cNvSpPr>
          <p:nvPr/>
        </p:nvSpPr>
        <p:spPr>
          <a:xfrm>
            <a:off x="5984418" y="3700139"/>
            <a:ext cx="2711797" cy="521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1pPr>
            <a:lvl2pPr marR="0" lvl="1"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2pPr>
            <a:lvl3pPr marR="0" lvl="2"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3pPr>
            <a:lvl4pPr marR="0" lvl="3"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4pPr>
            <a:lvl5pPr marR="0" lvl="4"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5pPr>
            <a:lvl6pPr marR="0" lvl="5"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6pPr>
            <a:lvl7pPr marR="0" lvl="6"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7pPr>
            <a:lvl8pPr marR="0" lvl="7"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8pPr>
            <a:lvl9pPr marR="0" lvl="8" algn="ctr" rtl="0">
              <a:lnSpc>
                <a:spcPct val="100000"/>
              </a:lnSpc>
              <a:spcBef>
                <a:spcPts val="0"/>
              </a:spcBef>
              <a:spcAft>
                <a:spcPts val="0"/>
              </a:spcAft>
              <a:buClr>
                <a:schemeClr val="dk1"/>
              </a:buClr>
              <a:buSzPts val="1800"/>
              <a:buFont typeface="Livvic"/>
              <a:buNone/>
              <a:defRPr sz="1800" b="1" i="0" u="none" strike="noStrike" cap="none">
                <a:solidFill>
                  <a:schemeClr val="dk1"/>
                </a:solidFill>
                <a:latin typeface="Livvic"/>
                <a:ea typeface="Livvic"/>
                <a:cs typeface="Livvic"/>
                <a:sym typeface="Livvic"/>
              </a:defRPr>
            </a:lvl9pPr>
          </a:lstStyle>
          <a:p>
            <a:r>
              <a:rPr lang="zh-TW" altLang="en-US" sz="1100" dirty="0">
                <a:effectLst/>
                <a:ea typeface="標楷體" panose="03000509000000000000" pitchFamily="65" charset="-120"/>
                <a:cs typeface="Times New Roman" panose="02020603050405020304" pitchFamily="18" charset="0"/>
              </a:rPr>
              <a:t>擴展至建立專屬網站，提供更多資訊，用戶可以進行預訂、查詢訂單狀態，並與客戶服務聯繫，提供更全面的線上服務。</a:t>
            </a:r>
            <a:endParaRPr lang="zh-TW" altLang="en-US" sz="11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85"/>
        <p:cNvGrpSpPr/>
        <p:nvPr/>
      </p:nvGrpSpPr>
      <p:grpSpPr>
        <a:xfrm>
          <a:off x="0" y="0"/>
          <a:ext cx="0" cy="0"/>
          <a:chOff x="0" y="0"/>
          <a:chExt cx="0" cy="0"/>
        </a:xfrm>
      </p:grpSpPr>
      <p:pic>
        <p:nvPicPr>
          <p:cNvPr id="1086" name="Google Shape;1086;p64"/>
          <p:cNvPicPr preferRelativeResize="0"/>
          <p:nvPr/>
        </p:nvPicPr>
        <p:blipFill rotWithShape="1">
          <a:blip r:embed="rId3">
            <a:alphaModFix/>
          </a:blip>
          <a:srcRect l="13610" t="14817" r="16085" b="659"/>
          <a:stretch/>
        </p:blipFill>
        <p:spPr>
          <a:xfrm rot="240001">
            <a:off x="447745" y="585792"/>
            <a:ext cx="4951180" cy="3971915"/>
          </a:xfrm>
          <a:prstGeom prst="rect">
            <a:avLst/>
          </a:prstGeom>
          <a:noFill/>
          <a:ln>
            <a:noFill/>
          </a:ln>
        </p:spPr>
      </p:pic>
      <p:grpSp>
        <p:nvGrpSpPr>
          <p:cNvPr id="1087" name="Google Shape;1087;p64"/>
          <p:cNvGrpSpPr/>
          <p:nvPr/>
        </p:nvGrpSpPr>
        <p:grpSpPr>
          <a:xfrm rot="-10442861">
            <a:off x="4287239" y="782575"/>
            <a:ext cx="5301879" cy="3958436"/>
            <a:chOff x="-464369" y="431368"/>
            <a:chExt cx="5301925" cy="3958470"/>
          </a:xfrm>
        </p:grpSpPr>
        <p:sp>
          <p:nvSpPr>
            <p:cNvPr id="1088" name="Google Shape;1088;p64"/>
            <p:cNvSpPr/>
            <p:nvPr/>
          </p:nvSpPr>
          <p:spPr>
            <a:xfrm>
              <a:off x="-454618" y="695262"/>
              <a:ext cx="5209925" cy="3694575"/>
            </a:xfrm>
            <a:custGeom>
              <a:avLst/>
              <a:gdLst/>
              <a:ahLst/>
              <a:cxnLst/>
              <a:rect l="l" t="t" r="r" b="b"/>
              <a:pathLst>
                <a:path w="208397" h="147783" extrusionOk="0">
                  <a:moveTo>
                    <a:pt x="189560" y="0"/>
                  </a:moveTo>
                  <a:lnTo>
                    <a:pt x="0" y="49645"/>
                  </a:lnTo>
                  <a:lnTo>
                    <a:pt x="16283" y="147783"/>
                  </a:lnTo>
                  <a:lnTo>
                    <a:pt x="208397" y="104306"/>
                  </a:lnTo>
                  <a:close/>
                </a:path>
              </a:pathLst>
            </a:custGeom>
            <a:solidFill>
              <a:schemeClr val="accent3"/>
            </a:solidFill>
            <a:ln>
              <a:noFill/>
            </a:ln>
          </p:spPr>
        </p:sp>
        <p:sp>
          <p:nvSpPr>
            <p:cNvPr id="1089" name="Google Shape;1089;p64"/>
            <p:cNvSpPr/>
            <p:nvPr/>
          </p:nvSpPr>
          <p:spPr>
            <a:xfrm>
              <a:off x="-464369" y="431368"/>
              <a:ext cx="3391275" cy="1411500"/>
            </a:xfrm>
            <a:custGeom>
              <a:avLst/>
              <a:gdLst/>
              <a:ahLst/>
              <a:cxnLst/>
              <a:rect l="l" t="t" r="r" b="b"/>
              <a:pathLst>
                <a:path w="135651" h="56460" extrusionOk="0">
                  <a:moveTo>
                    <a:pt x="4703" y="0"/>
                  </a:moveTo>
                  <a:lnTo>
                    <a:pt x="0" y="56460"/>
                  </a:lnTo>
                  <a:lnTo>
                    <a:pt x="135651" y="22080"/>
                  </a:lnTo>
                  <a:close/>
                </a:path>
              </a:pathLst>
            </a:custGeom>
            <a:solidFill>
              <a:schemeClr val="lt2"/>
            </a:solidFill>
            <a:ln>
              <a:noFill/>
            </a:ln>
          </p:spPr>
        </p:sp>
        <p:sp>
          <p:nvSpPr>
            <p:cNvPr id="1090" name="Google Shape;1090;p64"/>
            <p:cNvSpPr/>
            <p:nvPr/>
          </p:nvSpPr>
          <p:spPr>
            <a:xfrm>
              <a:off x="1764506" y="3376756"/>
              <a:ext cx="3073050" cy="710675"/>
            </a:xfrm>
            <a:custGeom>
              <a:avLst/>
              <a:gdLst/>
              <a:ahLst/>
              <a:cxnLst/>
              <a:rect l="l" t="t" r="r" b="b"/>
              <a:pathLst>
                <a:path w="122922" h="28427" extrusionOk="0">
                  <a:moveTo>
                    <a:pt x="122922" y="14099"/>
                  </a:moveTo>
                  <a:lnTo>
                    <a:pt x="120318" y="0"/>
                  </a:lnTo>
                  <a:lnTo>
                    <a:pt x="0" y="28427"/>
                  </a:lnTo>
                  <a:close/>
                </a:path>
              </a:pathLst>
            </a:custGeom>
            <a:solidFill>
              <a:schemeClr val="accent2"/>
            </a:solidFill>
            <a:ln>
              <a:noFill/>
            </a:ln>
          </p:spPr>
        </p:sp>
      </p:grpSp>
      <p:sp>
        <p:nvSpPr>
          <p:cNvPr id="1091" name="Google Shape;1091;p64"/>
          <p:cNvSpPr/>
          <p:nvPr/>
        </p:nvSpPr>
        <p:spPr>
          <a:xfrm flipH="1">
            <a:off x="365047" y="396000"/>
            <a:ext cx="166875" cy="1994050"/>
          </a:xfrm>
          <a:custGeom>
            <a:avLst/>
            <a:gdLst/>
            <a:ahLst/>
            <a:cxnLst/>
            <a:rect l="l" t="t" r="r" b="b"/>
            <a:pathLst>
              <a:path w="6675" h="79762" extrusionOk="0">
                <a:moveTo>
                  <a:pt x="5184" y="79762"/>
                </a:moveTo>
                <a:lnTo>
                  <a:pt x="0" y="552"/>
                </a:lnTo>
                <a:lnTo>
                  <a:pt x="6675" y="0"/>
                </a:lnTo>
                <a:close/>
              </a:path>
            </a:pathLst>
          </a:custGeom>
          <a:solidFill>
            <a:schemeClr val="accent2"/>
          </a:solidFill>
          <a:ln>
            <a:noFill/>
          </a:ln>
        </p:spPr>
      </p:sp>
      <p:sp>
        <p:nvSpPr>
          <p:cNvPr id="1092" name="Google Shape;1092;p64"/>
          <p:cNvSpPr txBox="1">
            <a:spLocks noGrp="1"/>
          </p:cNvSpPr>
          <p:nvPr>
            <p:ph type="title"/>
          </p:nvPr>
        </p:nvSpPr>
        <p:spPr>
          <a:xfrm flipH="1">
            <a:off x="4710558" y="1504375"/>
            <a:ext cx="3586800" cy="23775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sz="4000" b="1" dirty="0"/>
              <a:t>組員分工</a:t>
            </a:r>
            <a:endParaRPr sz="4000" b="1" dirty="0"/>
          </a:p>
        </p:txBody>
      </p:sp>
      <p:sp>
        <p:nvSpPr>
          <p:cNvPr id="1093" name="Google Shape;1093;p64"/>
          <p:cNvSpPr txBox="1">
            <a:spLocks noGrp="1"/>
          </p:cNvSpPr>
          <p:nvPr>
            <p:ph type="title" idx="2"/>
          </p:nvPr>
        </p:nvSpPr>
        <p:spPr>
          <a:xfrm flipH="1">
            <a:off x="7341570" y="3767778"/>
            <a:ext cx="1327200" cy="91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1094" name="Google Shape;1094;p64"/>
          <p:cNvSpPr/>
          <p:nvPr/>
        </p:nvSpPr>
        <p:spPr>
          <a:xfrm>
            <a:off x="282100" y="4450025"/>
            <a:ext cx="2153300" cy="232725"/>
          </a:xfrm>
          <a:custGeom>
            <a:avLst/>
            <a:gdLst/>
            <a:ahLst/>
            <a:cxnLst/>
            <a:rect l="l" t="t" r="r" b="b"/>
            <a:pathLst>
              <a:path w="86132" h="9309" extrusionOk="0">
                <a:moveTo>
                  <a:pt x="86132" y="5924"/>
                </a:moveTo>
                <a:lnTo>
                  <a:pt x="779" y="0"/>
                </a:lnTo>
                <a:lnTo>
                  <a:pt x="0" y="9309"/>
                </a:lnTo>
                <a:close/>
              </a:path>
            </a:pathLst>
          </a:custGeom>
          <a:solidFill>
            <a:schemeClr val="accent1"/>
          </a:solidFill>
          <a:ln>
            <a:noFill/>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06"/>
        <p:cNvGrpSpPr/>
        <p:nvPr/>
      </p:nvGrpSpPr>
      <p:grpSpPr>
        <a:xfrm>
          <a:off x="0" y="0"/>
          <a:ext cx="0" cy="0"/>
          <a:chOff x="0" y="0"/>
          <a:chExt cx="0" cy="0"/>
        </a:xfrm>
      </p:grpSpPr>
      <p:sp>
        <p:nvSpPr>
          <p:cNvPr id="1007" name="Google Shape;1007;p60"/>
          <p:cNvSpPr txBox="1">
            <a:spLocks noGrp="1"/>
          </p:cNvSpPr>
          <p:nvPr>
            <p:ph type="title" idx="8"/>
          </p:nvPr>
        </p:nvSpPr>
        <p:spPr>
          <a:xfrm>
            <a:off x="713226"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b="1" dirty="0"/>
              <a:t>工作分配</a:t>
            </a:r>
            <a:endParaRPr b="1" dirty="0"/>
          </a:p>
        </p:txBody>
      </p:sp>
      <p:sp>
        <p:nvSpPr>
          <p:cNvPr id="1008" name="Google Shape;1008;p60"/>
          <p:cNvSpPr txBox="1">
            <a:spLocks noGrp="1"/>
          </p:cNvSpPr>
          <p:nvPr>
            <p:ph type="title"/>
          </p:nvPr>
        </p:nvSpPr>
        <p:spPr>
          <a:xfrm>
            <a:off x="903138" y="2050925"/>
            <a:ext cx="2146800" cy="35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tLang="zh-TW" dirty="0"/>
              <a:t>110452</a:t>
            </a:r>
            <a:r>
              <a:rPr lang="en-US" altLang="zh-TW" dirty="0"/>
              <a:t>7</a:t>
            </a:r>
            <a:r>
              <a:rPr lang="zh-TW" altLang="en-US" dirty="0"/>
              <a:t>羅偉辰</a:t>
            </a:r>
            <a:endParaRPr dirty="0"/>
          </a:p>
        </p:txBody>
      </p:sp>
      <p:sp>
        <p:nvSpPr>
          <p:cNvPr id="1009" name="Google Shape;1009;p60"/>
          <p:cNvSpPr txBox="1">
            <a:spLocks noGrp="1"/>
          </p:cNvSpPr>
          <p:nvPr>
            <p:ph type="subTitle" idx="1"/>
          </p:nvPr>
        </p:nvSpPr>
        <p:spPr>
          <a:xfrm>
            <a:off x="920251" y="2387808"/>
            <a:ext cx="2146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t>開發核心功能、文書校閱</a:t>
            </a:r>
          </a:p>
        </p:txBody>
      </p:sp>
      <p:sp>
        <p:nvSpPr>
          <p:cNvPr id="1010" name="Google Shape;1010;p60"/>
          <p:cNvSpPr txBox="1">
            <a:spLocks noGrp="1"/>
          </p:cNvSpPr>
          <p:nvPr>
            <p:ph type="title" idx="2"/>
          </p:nvPr>
        </p:nvSpPr>
        <p:spPr>
          <a:xfrm>
            <a:off x="2207227" y="3932211"/>
            <a:ext cx="214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dirty="0"/>
              <a:t>1104532</a:t>
            </a:r>
            <a:r>
              <a:rPr lang="zh-TW" altLang="en-US" dirty="0"/>
              <a:t>張嘉祐</a:t>
            </a:r>
            <a:endParaRPr dirty="0"/>
          </a:p>
        </p:txBody>
      </p:sp>
      <p:sp>
        <p:nvSpPr>
          <p:cNvPr id="1011" name="Google Shape;1011;p60"/>
          <p:cNvSpPr txBox="1">
            <a:spLocks noGrp="1"/>
          </p:cNvSpPr>
          <p:nvPr>
            <p:ph type="subTitle" idx="3"/>
          </p:nvPr>
        </p:nvSpPr>
        <p:spPr>
          <a:xfrm>
            <a:off x="2207227" y="4191030"/>
            <a:ext cx="2146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t>支援開發工作、系統美編</a:t>
            </a:r>
          </a:p>
        </p:txBody>
      </p:sp>
      <p:sp>
        <p:nvSpPr>
          <p:cNvPr id="1012" name="Google Shape;1012;p60"/>
          <p:cNvSpPr txBox="1">
            <a:spLocks noGrp="1"/>
          </p:cNvSpPr>
          <p:nvPr>
            <p:ph type="title" idx="4"/>
          </p:nvPr>
        </p:nvSpPr>
        <p:spPr>
          <a:xfrm>
            <a:off x="3399972" y="2051594"/>
            <a:ext cx="214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dirty="0"/>
              <a:t>1104529</a:t>
            </a:r>
            <a:r>
              <a:rPr lang="zh-TW" altLang="en-US" dirty="0"/>
              <a:t>黃建程</a:t>
            </a:r>
            <a:endParaRPr dirty="0"/>
          </a:p>
        </p:txBody>
      </p:sp>
      <p:sp>
        <p:nvSpPr>
          <p:cNvPr id="1013" name="Google Shape;1013;p60"/>
          <p:cNvSpPr txBox="1">
            <a:spLocks noGrp="1"/>
          </p:cNvSpPr>
          <p:nvPr>
            <p:ph type="subTitle" idx="5"/>
          </p:nvPr>
        </p:nvSpPr>
        <p:spPr>
          <a:xfrm>
            <a:off x="3476988" y="2388385"/>
            <a:ext cx="2146800" cy="572700"/>
          </a:xfrm>
          <a:prstGeom prst="rect">
            <a:avLst/>
          </a:prstGeom>
        </p:spPr>
        <p:txBody>
          <a:bodyPr spcFirstLastPara="1" wrap="square" lIns="91425" tIns="91425" rIns="91425" bIns="91425" anchor="t" anchorCtr="0">
            <a:noAutofit/>
          </a:bodyPr>
          <a:lstStyle/>
          <a:p>
            <a:pPr marL="0" indent="0"/>
            <a:r>
              <a:rPr lang="zh-TW" altLang="en-US" dirty="0"/>
              <a:t>支援開發工作、文書處理</a:t>
            </a:r>
          </a:p>
        </p:txBody>
      </p:sp>
      <p:sp>
        <p:nvSpPr>
          <p:cNvPr id="1014" name="Google Shape;1014;p60"/>
          <p:cNvSpPr txBox="1">
            <a:spLocks noGrp="1"/>
          </p:cNvSpPr>
          <p:nvPr>
            <p:ph type="title" idx="6"/>
          </p:nvPr>
        </p:nvSpPr>
        <p:spPr>
          <a:xfrm>
            <a:off x="4763964" y="3918808"/>
            <a:ext cx="214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dirty="0"/>
              <a:t>1104562</a:t>
            </a:r>
            <a:r>
              <a:rPr lang="zh-TW" altLang="en-US" dirty="0"/>
              <a:t>莊立倫</a:t>
            </a:r>
            <a:endParaRPr dirty="0"/>
          </a:p>
        </p:txBody>
      </p:sp>
      <p:sp>
        <p:nvSpPr>
          <p:cNvPr id="1015" name="Google Shape;1015;p60"/>
          <p:cNvSpPr txBox="1">
            <a:spLocks noGrp="1"/>
          </p:cNvSpPr>
          <p:nvPr>
            <p:ph type="subTitle" idx="7"/>
          </p:nvPr>
        </p:nvSpPr>
        <p:spPr>
          <a:xfrm>
            <a:off x="4763964" y="4177627"/>
            <a:ext cx="2146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dirty="0"/>
              <a:t>協助專案進度、簡報製作</a:t>
            </a:r>
          </a:p>
        </p:txBody>
      </p:sp>
      <p:sp>
        <p:nvSpPr>
          <p:cNvPr id="1016" name="Google Shape;1016;p60"/>
          <p:cNvSpPr/>
          <p:nvPr/>
        </p:nvSpPr>
        <p:spPr>
          <a:xfrm rot="528063" flipH="1">
            <a:off x="2821918" y="3271371"/>
            <a:ext cx="934526" cy="693207"/>
          </a:xfrm>
          <a:custGeom>
            <a:avLst/>
            <a:gdLst/>
            <a:ahLst/>
            <a:cxnLst/>
            <a:rect l="l" t="t" r="r" b="b"/>
            <a:pathLst>
              <a:path w="37382" h="27729" extrusionOk="0">
                <a:moveTo>
                  <a:pt x="0" y="24648"/>
                </a:moveTo>
                <a:lnTo>
                  <a:pt x="18486" y="0"/>
                </a:lnTo>
                <a:lnTo>
                  <a:pt x="37382" y="27729"/>
                </a:lnTo>
                <a:close/>
              </a:path>
            </a:pathLst>
          </a:custGeom>
          <a:solidFill>
            <a:schemeClr val="accent1"/>
          </a:solidFill>
          <a:ln>
            <a:noFill/>
          </a:ln>
        </p:spPr>
      </p:sp>
      <p:sp>
        <p:nvSpPr>
          <p:cNvPr id="1017" name="Google Shape;1017;p60"/>
          <p:cNvSpPr/>
          <p:nvPr/>
        </p:nvSpPr>
        <p:spPr>
          <a:xfrm flipH="1">
            <a:off x="5434027" y="3266539"/>
            <a:ext cx="926500" cy="667550"/>
          </a:xfrm>
          <a:custGeom>
            <a:avLst/>
            <a:gdLst/>
            <a:ahLst/>
            <a:cxnLst/>
            <a:rect l="l" t="t" r="r" b="b"/>
            <a:pathLst>
              <a:path w="37060" h="26702" extrusionOk="0">
                <a:moveTo>
                  <a:pt x="0" y="23621"/>
                </a:moveTo>
                <a:lnTo>
                  <a:pt x="25421" y="0"/>
                </a:lnTo>
                <a:lnTo>
                  <a:pt x="37060" y="26702"/>
                </a:lnTo>
                <a:close/>
              </a:path>
            </a:pathLst>
          </a:custGeom>
          <a:solidFill>
            <a:schemeClr val="accent3"/>
          </a:solidFill>
          <a:ln>
            <a:noFill/>
          </a:ln>
        </p:spPr>
      </p:sp>
      <p:sp>
        <p:nvSpPr>
          <p:cNvPr id="1018" name="Google Shape;1018;p60"/>
          <p:cNvSpPr/>
          <p:nvPr/>
        </p:nvSpPr>
        <p:spPr>
          <a:xfrm>
            <a:off x="3966935" y="1387052"/>
            <a:ext cx="1012875" cy="684650"/>
          </a:xfrm>
          <a:custGeom>
            <a:avLst/>
            <a:gdLst/>
            <a:ahLst/>
            <a:cxnLst/>
            <a:rect l="l" t="t" r="r" b="b"/>
            <a:pathLst>
              <a:path w="40515" h="27386" extrusionOk="0">
                <a:moveTo>
                  <a:pt x="0" y="23278"/>
                </a:moveTo>
                <a:lnTo>
                  <a:pt x="24648" y="0"/>
                </a:lnTo>
                <a:lnTo>
                  <a:pt x="40515" y="27386"/>
                </a:lnTo>
                <a:close/>
              </a:path>
            </a:pathLst>
          </a:custGeom>
          <a:solidFill>
            <a:schemeClr val="accent1"/>
          </a:solidFill>
          <a:ln>
            <a:noFill/>
          </a:ln>
        </p:spPr>
      </p:sp>
      <p:sp>
        <p:nvSpPr>
          <p:cNvPr id="1019" name="Google Shape;1019;p60"/>
          <p:cNvSpPr/>
          <p:nvPr/>
        </p:nvSpPr>
        <p:spPr>
          <a:xfrm>
            <a:off x="1529976" y="1391880"/>
            <a:ext cx="927350" cy="641875"/>
          </a:xfrm>
          <a:custGeom>
            <a:avLst/>
            <a:gdLst/>
            <a:ahLst/>
            <a:cxnLst/>
            <a:rect l="l" t="t" r="r" b="b"/>
            <a:pathLst>
              <a:path w="37094" h="25675" extrusionOk="0">
                <a:moveTo>
                  <a:pt x="0" y="24648"/>
                </a:moveTo>
                <a:lnTo>
                  <a:pt x="18486" y="0"/>
                </a:lnTo>
                <a:lnTo>
                  <a:pt x="37094" y="25675"/>
                </a:lnTo>
                <a:close/>
              </a:path>
            </a:pathLst>
          </a:custGeom>
          <a:solidFill>
            <a:schemeClr val="accent3"/>
          </a:solidFill>
          <a:ln>
            <a:noFill/>
          </a:ln>
        </p:spPr>
      </p:sp>
      <p:sp>
        <p:nvSpPr>
          <p:cNvPr id="1020" name="Google Shape;1020;p60"/>
          <p:cNvSpPr txBox="1">
            <a:spLocks noGrp="1"/>
          </p:cNvSpPr>
          <p:nvPr>
            <p:ph type="title" idx="9"/>
          </p:nvPr>
        </p:nvSpPr>
        <p:spPr>
          <a:xfrm>
            <a:off x="1580238" y="1658503"/>
            <a:ext cx="792600"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a:t>
            </a:r>
            <a:endParaRPr dirty="0"/>
          </a:p>
        </p:txBody>
      </p:sp>
      <p:sp>
        <p:nvSpPr>
          <p:cNvPr id="1021" name="Google Shape;1021;p60"/>
          <p:cNvSpPr txBox="1">
            <a:spLocks noGrp="1"/>
          </p:cNvSpPr>
          <p:nvPr>
            <p:ph type="title" idx="13"/>
          </p:nvPr>
        </p:nvSpPr>
        <p:spPr>
          <a:xfrm>
            <a:off x="4136975" y="1645100"/>
            <a:ext cx="792600"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t>
            </a:r>
            <a:endParaRPr/>
          </a:p>
        </p:txBody>
      </p:sp>
      <p:sp>
        <p:nvSpPr>
          <p:cNvPr id="1022" name="Google Shape;1022;p60"/>
          <p:cNvSpPr txBox="1">
            <a:spLocks noGrp="1"/>
          </p:cNvSpPr>
          <p:nvPr>
            <p:ph type="title" idx="14"/>
          </p:nvPr>
        </p:nvSpPr>
        <p:spPr>
          <a:xfrm>
            <a:off x="2884327" y="3543090"/>
            <a:ext cx="792600"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dirty="0"/>
              <a:t>D</a:t>
            </a:r>
            <a:endParaRPr dirty="0"/>
          </a:p>
        </p:txBody>
      </p:sp>
      <p:sp>
        <p:nvSpPr>
          <p:cNvPr id="1023" name="Google Shape;1023;p60"/>
          <p:cNvSpPr txBox="1">
            <a:spLocks noGrp="1"/>
          </p:cNvSpPr>
          <p:nvPr>
            <p:ph type="title" idx="15"/>
          </p:nvPr>
        </p:nvSpPr>
        <p:spPr>
          <a:xfrm>
            <a:off x="5441064" y="3529687"/>
            <a:ext cx="792600"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dirty="0"/>
              <a:t>E</a:t>
            </a:r>
            <a:endParaRPr dirty="0"/>
          </a:p>
        </p:txBody>
      </p:sp>
      <p:sp>
        <p:nvSpPr>
          <p:cNvPr id="21" name="Google Shape;1008;p60">
            <a:extLst>
              <a:ext uri="{FF2B5EF4-FFF2-40B4-BE49-F238E27FC236}">
                <a16:creationId xmlns:a16="http://schemas.microsoft.com/office/drawing/2014/main" id="{3A7EBDEF-C140-4F19-AC30-84C50CBC2DB2}"/>
              </a:ext>
            </a:extLst>
          </p:cNvPr>
          <p:cNvSpPr txBox="1">
            <a:spLocks/>
          </p:cNvSpPr>
          <p:nvPr/>
        </p:nvSpPr>
        <p:spPr>
          <a:xfrm>
            <a:off x="6283926" y="2050925"/>
            <a:ext cx="2146800" cy="356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Livvic"/>
              <a:buNone/>
              <a:defRPr sz="1600" b="1" i="0" u="none" strike="noStrike" cap="none">
                <a:solidFill>
                  <a:schemeClr val="dk1"/>
                </a:solidFill>
                <a:latin typeface="Livvic"/>
                <a:ea typeface="Livvic"/>
                <a:cs typeface="Livvic"/>
                <a:sym typeface="Livvic"/>
              </a:defRPr>
            </a:lvl1pPr>
            <a:lvl2pPr marR="0" lvl="1" algn="ctr" rtl="0">
              <a:lnSpc>
                <a:spcPct val="100000"/>
              </a:lnSpc>
              <a:spcBef>
                <a:spcPts val="0"/>
              </a:spcBef>
              <a:spcAft>
                <a:spcPts val="0"/>
              </a:spcAft>
              <a:buClr>
                <a:schemeClr val="dk1"/>
              </a:buClr>
              <a:buSzPts val="1600"/>
              <a:buFont typeface="Livvic"/>
              <a:buNone/>
              <a:defRPr sz="1600" b="1" i="0" u="none" strike="noStrike" cap="none">
                <a:solidFill>
                  <a:schemeClr val="dk1"/>
                </a:solidFill>
                <a:latin typeface="Livvic"/>
                <a:ea typeface="Livvic"/>
                <a:cs typeface="Livvic"/>
                <a:sym typeface="Livvic"/>
              </a:defRPr>
            </a:lvl2pPr>
            <a:lvl3pPr marR="0" lvl="2" algn="ctr" rtl="0">
              <a:lnSpc>
                <a:spcPct val="100000"/>
              </a:lnSpc>
              <a:spcBef>
                <a:spcPts val="0"/>
              </a:spcBef>
              <a:spcAft>
                <a:spcPts val="0"/>
              </a:spcAft>
              <a:buClr>
                <a:schemeClr val="dk1"/>
              </a:buClr>
              <a:buSzPts val="1600"/>
              <a:buFont typeface="Livvic"/>
              <a:buNone/>
              <a:defRPr sz="1600" b="1" i="0" u="none" strike="noStrike" cap="none">
                <a:solidFill>
                  <a:schemeClr val="dk1"/>
                </a:solidFill>
                <a:latin typeface="Livvic"/>
                <a:ea typeface="Livvic"/>
                <a:cs typeface="Livvic"/>
                <a:sym typeface="Livvic"/>
              </a:defRPr>
            </a:lvl3pPr>
            <a:lvl4pPr marR="0" lvl="3" algn="ctr" rtl="0">
              <a:lnSpc>
                <a:spcPct val="100000"/>
              </a:lnSpc>
              <a:spcBef>
                <a:spcPts val="0"/>
              </a:spcBef>
              <a:spcAft>
                <a:spcPts val="0"/>
              </a:spcAft>
              <a:buClr>
                <a:schemeClr val="dk1"/>
              </a:buClr>
              <a:buSzPts val="1600"/>
              <a:buFont typeface="Livvic"/>
              <a:buNone/>
              <a:defRPr sz="1600" b="1" i="0" u="none" strike="noStrike" cap="none">
                <a:solidFill>
                  <a:schemeClr val="dk1"/>
                </a:solidFill>
                <a:latin typeface="Livvic"/>
                <a:ea typeface="Livvic"/>
                <a:cs typeface="Livvic"/>
                <a:sym typeface="Livvic"/>
              </a:defRPr>
            </a:lvl4pPr>
            <a:lvl5pPr marR="0" lvl="4" algn="ctr" rtl="0">
              <a:lnSpc>
                <a:spcPct val="100000"/>
              </a:lnSpc>
              <a:spcBef>
                <a:spcPts val="0"/>
              </a:spcBef>
              <a:spcAft>
                <a:spcPts val="0"/>
              </a:spcAft>
              <a:buClr>
                <a:schemeClr val="dk1"/>
              </a:buClr>
              <a:buSzPts val="1600"/>
              <a:buFont typeface="Livvic"/>
              <a:buNone/>
              <a:defRPr sz="1600" b="1" i="0" u="none" strike="noStrike" cap="none">
                <a:solidFill>
                  <a:schemeClr val="dk1"/>
                </a:solidFill>
                <a:latin typeface="Livvic"/>
                <a:ea typeface="Livvic"/>
                <a:cs typeface="Livvic"/>
                <a:sym typeface="Livvic"/>
              </a:defRPr>
            </a:lvl5pPr>
            <a:lvl6pPr marR="0" lvl="5" algn="ctr" rtl="0">
              <a:lnSpc>
                <a:spcPct val="100000"/>
              </a:lnSpc>
              <a:spcBef>
                <a:spcPts val="0"/>
              </a:spcBef>
              <a:spcAft>
                <a:spcPts val="0"/>
              </a:spcAft>
              <a:buClr>
                <a:schemeClr val="dk1"/>
              </a:buClr>
              <a:buSzPts val="1600"/>
              <a:buFont typeface="Livvic"/>
              <a:buNone/>
              <a:defRPr sz="1600" b="1" i="0" u="none" strike="noStrike" cap="none">
                <a:solidFill>
                  <a:schemeClr val="dk1"/>
                </a:solidFill>
                <a:latin typeface="Livvic"/>
                <a:ea typeface="Livvic"/>
                <a:cs typeface="Livvic"/>
                <a:sym typeface="Livvic"/>
              </a:defRPr>
            </a:lvl6pPr>
            <a:lvl7pPr marR="0" lvl="6" algn="ctr" rtl="0">
              <a:lnSpc>
                <a:spcPct val="100000"/>
              </a:lnSpc>
              <a:spcBef>
                <a:spcPts val="0"/>
              </a:spcBef>
              <a:spcAft>
                <a:spcPts val="0"/>
              </a:spcAft>
              <a:buClr>
                <a:schemeClr val="dk1"/>
              </a:buClr>
              <a:buSzPts val="1600"/>
              <a:buFont typeface="Livvic"/>
              <a:buNone/>
              <a:defRPr sz="1600" b="1" i="0" u="none" strike="noStrike" cap="none">
                <a:solidFill>
                  <a:schemeClr val="dk1"/>
                </a:solidFill>
                <a:latin typeface="Livvic"/>
                <a:ea typeface="Livvic"/>
                <a:cs typeface="Livvic"/>
                <a:sym typeface="Livvic"/>
              </a:defRPr>
            </a:lvl7pPr>
            <a:lvl8pPr marR="0" lvl="7" algn="ctr" rtl="0">
              <a:lnSpc>
                <a:spcPct val="100000"/>
              </a:lnSpc>
              <a:spcBef>
                <a:spcPts val="0"/>
              </a:spcBef>
              <a:spcAft>
                <a:spcPts val="0"/>
              </a:spcAft>
              <a:buClr>
                <a:schemeClr val="dk1"/>
              </a:buClr>
              <a:buSzPts val="1600"/>
              <a:buFont typeface="Livvic"/>
              <a:buNone/>
              <a:defRPr sz="1600" b="1" i="0" u="none" strike="noStrike" cap="none">
                <a:solidFill>
                  <a:schemeClr val="dk1"/>
                </a:solidFill>
                <a:latin typeface="Livvic"/>
                <a:ea typeface="Livvic"/>
                <a:cs typeface="Livvic"/>
                <a:sym typeface="Livvic"/>
              </a:defRPr>
            </a:lvl8pPr>
            <a:lvl9pPr marR="0" lvl="8" algn="ctr" rtl="0">
              <a:lnSpc>
                <a:spcPct val="100000"/>
              </a:lnSpc>
              <a:spcBef>
                <a:spcPts val="0"/>
              </a:spcBef>
              <a:spcAft>
                <a:spcPts val="0"/>
              </a:spcAft>
              <a:buClr>
                <a:schemeClr val="dk1"/>
              </a:buClr>
              <a:buSzPts val="1600"/>
              <a:buFont typeface="Livvic"/>
              <a:buNone/>
              <a:defRPr sz="1600" b="1" i="0" u="none" strike="noStrike" cap="none">
                <a:solidFill>
                  <a:schemeClr val="dk1"/>
                </a:solidFill>
                <a:latin typeface="Livvic"/>
                <a:ea typeface="Livvic"/>
                <a:cs typeface="Livvic"/>
                <a:sym typeface="Livvic"/>
              </a:defRPr>
            </a:lvl9pPr>
          </a:lstStyle>
          <a:p>
            <a:r>
              <a:rPr lang="en-US" altLang="zh-TW" dirty="0"/>
              <a:t>1104530</a:t>
            </a:r>
            <a:r>
              <a:rPr lang="zh-TW" altLang="en-US" dirty="0"/>
              <a:t>朱培熏</a:t>
            </a:r>
            <a:endParaRPr lang="en-US" dirty="0"/>
          </a:p>
        </p:txBody>
      </p:sp>
      <p:sp>
        <p:nvSpPr>
          <p:cNvPr id="22" name="Google Shape;1009;p60">
            <a:extLst>
              <a:ext uri="{FF2B5EF4-FFF2-40B4-BE49-F238E27FC236}">
                <a16:creationId xmlns:a16="http://schemas.microsoft.com/office/drawing/2014/main" id="{32F7D954-E4B2-4ABF-AD58-065CFEAA008A}"/>
              </a:ext>
            </a:extLst>
          </p:cNvPr>
          <p:cNvSpPr txBox="1">
            <a:spLocks/>
          </p:cNvSpPr>
          <p:nvPr/>
        </p:nvSpPr>
        <p:spPr>
          <a:xfrm>
            <a:off x="6301039" y="2398154"/>
            <a:ext cx="2146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Livvic"/>
              <a:buNone/>
              <a:defRPr sz="1400" b="0" i="0" u="none" strike="noStrike" cap="none">
                <a:solidFill>
                  <a:schemeClr val="dk1"/>
                </a:solidFill>
                <a:latin typeface="Livvic"/>
                <a:ea typeface="Livvic"/>
                <a:cs typeface="Livvic"/>
                <a:sym typeface="Livvic"/>
              </a:defRPr>
            </a:lvl1pPr>
            <a:lvl2pPr marL="914400" marR="0" lvl="1" indent="-330200" algn="ctr" rtl="0">
              <a:lnSpc>
                <a:spcPct val="100000"/>
              </a:lnSpc>
              <a:spcBef>
                <a:spcPts val="0"/>
              </a:spcBef>
              <a:spcAft>
                <a:spcPts val="0"/>
              </a:spcAft>
              <a:buClr>
                <a:schemeClr val="dk1"/>
              </a:buClr>
              <a:buSzPts val="1600"/>
              <a:buFont typeface="Livvic"/>
              <a:buNone/>
              <a:defRPr sz="1400" b="0" i="0" u="none" strike="noStrike" cap="none">
                <a:solidFill>
                  <a:schemeClr val="dk1"/>
                </a:solidFill>
                <a:latin typeface="Livvic"/>
                <a:ea typeface="Livvic"/>
                <a:cs typeface="Livvic"/>
                <a:sym typeface="Livvic"/>
              </a:defRPr>
            </a:lvl2pPr>
            <a:lvl3pPr marL="1371600" marR="0" lvl="2" indent="-330200" algn="ctr" rtl="0">
              <a:lnSpc>
                <a:spcPct val="100000"/>
              </a:lnSpc>
              <a:spcBef>
                <a:spcPts val="0"/>
              </a:spcBef>
              <a:spcAft>
                <a:spcPts val="0"/>
              </a:spcAft>
              <a:buClr>
                <a:schemeClr val="dk1"/>
              </a:buClr>
              <a:buSzPts val="1600"/>
              <a:buFont typeface="Livvic"/>
              <a:buNone/>
              <a:defRPr sz="1400" b="0" i="0" u="none" strike="noStrike" cap="none">
                <a:solidFill>
                  <a:schemeClr val="dk1"/>
                </a:solidFill>
                <a:latin typeface="Livvic"/>
                <a:ea typeface="Livvic"/>
                <a:cs typeface="Livvic"/>
                <a:sym typeface="Livvic"/>
              </a:defRPr>
            </a:lvl3pPr>
            <a:lvl4pPr marL="1828800" marR="0" lvl="3" indent="-330200" algn="ctr" rtl="0">
              <a:lnSpc>
                <a:spcPct val="100000"/>
              </a:lnSpc>
              <a:spcBef>
                <a:spcPts val="0"/>
              </a:spcBef>
              <a:spcAft>
                <a:spcPts val="0"/>
              </a:spcAft>
              <a:buClr>
                <a:schemeClr val="dk1"/>
              </a:buClr>
              <a:buSzPts val="1600"/>
              <a:buFont typeface="Livvic"/>
              <a:buNone/>
              <a:defRPr sz="1400" b="0" i="0" u="none" strike="noStrike" cap="none">
                <a:solidFill>
                  <a:schemeClr val="dk1"/>
                </a:solidFill>
                <a:latin typeface="Livvic"/>
                <a:ea typeface="Livvic"/>
                <a:cs typeface="Livvic"/>
                <a:sym typeface="Livvic"/>
              </a:defRPr>
            </a:lvl4pPr>
            <a:lvl5pPr marL="2286000" marR="0" lvl="4" indent="-330200" algn="ctr" rtl="0">
              <a:lnSpc>
                <a:spcPct val="100000"/>
              </a:lnSpc>
              <a:spcBef>
                <a:spcPts val="0"/>
              </a:spcBef>
              <a:spcAft>
                <a:spcPts val="0"/>
              </a:spcAft>
              <a:buClr>
                <a:schemeClr val="dk1"/>
              </a:buClr>
              <a:buSzPts val="1600"/>
              <a:buFont typeface="Livvic"/>
              <a:buNone/>
              <a:defRPr sz="1400" b="0" i="0" u="none" strike="noStrike" cap="none">
                <a:solidFill>
                  <a:schemeClr val="dk1"/>
                </a:solidFill>
                <a:latin typeface="Livvic"/>
                <a:ea typeface="Livvic"/>
                <a:cs typeface="Livvic"/>
                <a:sym typeface="Livvic"/>
              </a:defRPr>
            </a:lvl5pPr>
            <a:lvl6pPr marL="2743200" marR="0" lvl="5" indent="-330200" algn="ctr" rtl="0">
              <a:lnSpc>
                <a:spcPct val="100000"/>
              </a:lnSpc>
              <a:spcBef>
                <a:spcPts val="0"/>
              </a:spcBef>
              <a:spcAft>
                <a:spcPts val="0"/>
              </a:spcAft>
              <a:buClr>
                <a:schemeClr val="dk1"/>
              </a:buClr>
              <a:buSzPts val="1600"/>
              <a:buFont typeface="Livvic"/>
              <a:buNone/>
              <a:defRPr sz="1400" b="0" i="0" u="none" strike="noStrike" cap="none">
                <a:solidFill>
                  <a:schemeClr val="dk1"/>
                </a:solidFill>
                <a:latin typeface="Livvic"/>
                <a:ea typeface="Livvic"/>
                <a:cs typeface="Livvic"/>
                <a:sym typeface="Livvic"/>
              </a:defRPr>
            </a:lvl6pPr>
            <a:lvl7pPr marL="3200400" marR="0" lvl="6" indent="-330200" algn="ctr" rtl="0">
              <a:lnSpc>
                <a:spcPct val="100000"/>
              </a:lnSpc>
              <a:spcBef>
                <a:spcPts val="0"/>
              </a:spcBef>
              <a:spcAft>
                <a:spcPts val="0"/>
              </a:spcAft>
              <a:buClr>
                <a:schemeClr val="dk1"/>
              </a:buClr>
              <a:buSzPts val="1600"/>
              <a:buFont typeface="Livvic"/>
              <a:buNone/>
              <a:defRPr sz="1400" b="0" i="0" u="none" strike="noStrike" cap="none">
                <a:solidFill>
                  <a:schemeClr val="dk1"/>
                </a:solidFill>
                <a:latin typeface="Livvic"/>
                <a:ea typeface="Livvic"/>
                <a:cs typeface="Livvic"/>
                <a:sym typeface="Livvic"/>
              </a:defRPr>
            </a:lvl7pPr>
            <a:lvl8pPr marL="3657600" marR="0" lvl="7" indent="-330200" algn="ctr" rtl="0">
              <a:lnSpc>
                <a:spcPct val="100000"/>
              </a:lnSpc>
              <a:spcBef>
                <a:spcPts val="0"/>
              </a:spcBef>
              <a:spcAft>
                <a:spcPts val="0"/>
              </a:spcAft>
              <a:buClr>
                <a:schemeClr val="dk1"/>
              </a:buClr>
              <a:buSzPts val="1600"/>
              <a:buFont typeface="Livvic"/>
              <a:buNone/>
              <a:defRPr sz="1400" b="0" i="0" u="none" strike="noStrike" cap="none">
                <a:solidFill>
                  <a:schemeClr val="dk1"/>
                </a:solidFill>
                <a:latin typeface="Livvic"/>
                <a:ea typeface="Livvic"/>
                <a:cs typeface="Livvic"/>
                <a:sym typeface="Livvic"/>
              </a:defRPr>
            </a:lvl8pPr>
            <a:lvl9pPr marL="4114800" marR="0" lvl="8" indent="-330200" algn="ctr" rtl="0">
              <a:lnSpc>
                <a:spcPct val="100000"/>
              </a:lnSpc>
              <a:spcBef>
                <a:spcPts val="0"/>
              </a:spcBef>
              <a:spcAft>
                <a:spcPts val="0"/>
              </a:spcAft>
              <a:buClr>
                <a:schemeClr val="dk1"/>
              </a:buClr>
              <a:buSzPts val="1600"/>
              <a:buFont typeface="Livvic"/>
              <a:buNone/>
              <a:defRPr sz="1400" b="0" i="0" u="none" strike="noStrike" cap="none">
                <a:solidFill>
                  <a:schemeClr val="dk1"/>
                </a:solidFill>
                <a:latin typeface="Livvic"/>
                <a:ea typeface="Livvic"/>
                <a:cs typeface="Livvic"/>
                <a:sym typeface="Livvic"/>
              </a:defRPr>
            </a:lvl9pPr>
          </a:lstStyle>
          <a:p>
            <a:pPr marL="0" indent="0"/>
            <a:r>
              <a:rPr lang="zh-TW" altLang="en-US" dirty="0"/>
              <a:t>開發核心功能、文書校閱</a:t>
            </a:r>
            <a:endParaRPr lang="en-US" dirty="0"/>
          </a:p>
        </p:txBody>
      </p:sp>
      <p:sp>
        <p:nvSpPr>
          <p:cNvPr id="26" name="Google Shape;1019;p60">
            <a:extLst>
              <a:ext uri="{FF2B5EF4-FFF2-40B4-BE49-F238E27FC236}">
                <a16:creationId xmlns:a16="http://schemas.microsoft.com/office/drawing/2014/main" id="{F9D3AC97-FE01-4469-B821-4083D0A18A4C}"/>
              </a:ext>
            </a:extLst>
          </p:cNvPr>
          <p:cNvSpPr/>
          <p:nvPr/>
        </p:nvSpPr>
        <p:spPr>
          <a:xfrm>
            <a:off x="6910764" y="1391880"/>
            <a:ext cx="927350" cy="641875"/>
          </a:xfrm>
          <a:custGeom>
            <a:avLst/>
            <a:gdLst/>
            <a:ahLst/>
            <a:cxnLst/>
            <a:rect l="l" t="t" r="r" b="b"/>
            <a:pathLst>
              <a:path w="37094" h="25675" extrusionOk="0">
                <a:moveTo>
                  <a:pt x="0" y="24648"/>
                </a:moveTo>
                <a:lnTo>
                  <a:pt x="18486" y="0"/>
                </a:lnTo>
                <a:lnTo>
                  <a:pt x="37094" y="25675"/>
                </a:lnTo>
                <a:close/>
              </a:path>
            </a:pathLst>
          </a:custGeom>
          <a:solidFill>
            <a:schemeClr val="accent3"/>
          </a:solidFill>
          <a:ln>
            <a:noFill/>
          </a:ln>
        </p:spPr>
      </p:sp>
      <p:sp>
        <p:nvSpPr>
          <p:cNvPr id="27" name="Google Shape;1020;p60">
            <a:extLst>
              <a:ext uri="{FF2B5EF4-FFF2-40B4-BE49-F238E27FC236}">
                <a16:creationId xmlns:a16="http://schemas.microsoft.com/office/drawing/2014/main" id="{A38CCC1C-1FED-4442-9EAB-7066B6B91143}"/>
              </a:ext>
            </a:extLst>
          </p:cNvPr>
          <p:cNvSpPr txBox="1">
            <a:spLocks/>
          </p:cNvSpPr>
          <p:nvPr/>
        </p:nvSpPr>
        <p:spPr>
          <a:xfrm>
            <a:off x="6961026" y="1658503"/>
            <a:ext cx="792600" cy="281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000"/>
              <a:buFont typeface="Carter One"/>
              <a:buNone/>
              <a:defRPr sz="2000" b="0" i="0" u="none" strike="noStrike" cap="none">
                <a:solidFill>
                  <a:schemeClr val="dk1"/>
                </a:solidFill>
                <a:latin typeface="Carter One"/>
                <a:ea typeface="Carter One"/>
                <a:cs typeface="Carter One"/>
                <a:sym typeface="Carter One"/>
              </a:defRPr>
            </a:lvl1pPr>
            <a:lvl2pPr marR="0" lvl="1" algn="ctr" rtl="0">
              <a:lnSpc>
                <a:spcPct val="100000"/>
              </a:lnSpc>
              <a:spcBef>
                <a:spcPts val="0"/>
              </a:spcBef>
              <a:spcAft>
                <a:spcPts val="0"/>
              </a:spcAft>
              <a:buClr>
                <a:schemeClr val="dk1"/>
              </a:buClr>
              <a:buSzPts val="1600"/>
              <a:buFont typeface="Carter One"/>
              <a:buNone/>
              <a:defRPr sz="1600" b="0" i="0" u="none" strike="noStrike" cap="none">
                <a:solidFill>
                  <a:schemeClr val="dk1"/>
                </a:solidFill>
                <a:latin typeface="Carter One"/>
                <a:ea typeface="Carter One"/>
                <a:cs typeface="Carter One"/>
                <a:sym typeface="Carter One"/>
              </a:defRPr>
            </a:lvl2pPr>
            <a:lvl3pPr marR="0" lvl="2" algn="ctr" rtl="0">
              <a:lnSpc>
                <a:spcPct val="100000"/>
              </a:lnSpc>
              <a:spcBef>
                <a:spcPts val="0"/>
              </a:spcBef>
              <a:spcAft>
                <a:spcPts val="0"/>
              </a:spcAft>
              <a:buClr>
                <a:schemeClr val="dk1"/>
              </a:buClr>
              <a:buSzPts val="1600"/>
              <a:buFont typeface="Carter One"/>
              <a:buNone/>
              <a:defRPr sz="1600" b="0" i="0" u="none" strike="noStrike" cap="none">
                <a:solidFill>
                  <a:schemeClr val="dk1"/>
                </a:solidFill>
                <a:latin typeface="Carter One"/>
                <a:ea typeface="Carter One"/>
                <a:cs typeface="Carter One"/>
                <a:sym typeface="Carter One"/>
              </a:defRPr>
            </a:lvl3pPr>
            <a:lvl4pPr marR="0" lvl="3" algn="ctr" rtl="0">
              <a:lnSpc>
                <a:spcPct val="100000"/>
              </a:lnSpc>
              <a:spcBef>
                <a:spcPts val="0"/>
              </a:spcBef>
              <a:spcAft>
                <a:spcPts val="0"/>
              </a:spcAft>
              <a:buClr>
                <a:schemeClr val="dk1"/>
              </a:buClr>
              <a:buSzPts val="1600"/>
              <a:buFont typeface="Carter One"/>
              <a:buNone/>
              <a:defRPr sz="1600" b="0" i="0" u="none" strike="noStrike" cap="none">
                <a:solidFill>
                  <a:schemeClr val="dk1"/>
                </a:solidFill>
                <a:latin typeface="Carter One"/>
                <a:ea typeface="Carter One"/>
                <a:cs typeface="Carter One"/>
                <a:sym typeface="Carter One"/>
              </a:defRPr>
            </a:lvl4pPr>
            <a:lvl5pPr marR="0" lvl="4" algn="ctr" rtl="0">
              <a:lnSpc>
                <a:spcPct val="100000"/>
              </a:lnSpc>
              <a:spcBef>
                <a:spcPts val="0"/>
              </a:spcBef>
              <a:spcAft>
                <a:spcPts val="0"/>
              </a:spcAft>
              <a:buClr>
                <a:schemeClr val="dk1"/>
              </a:buClr>
              <a:buSzPts val="1600"/>
              <a:buFont typeface="Carter One"/>
              <a:buNone/>
              <a:defRPr sz="1600" b="0" i="0" u="none" strike="noStrike" cap="none">
                <a:solidFill>
                  <a:schemeClr val="dk1"/>
                </a:solidFill>
                <a:latin typeface="Carter One"/>
                <a:ea typeface="Carter One"/>
                <a:cs typeface="Carter One"/>
                <a:sym typeface="Carter One"/>
              </a:defRPr>
            </a:lvl5pPr>
            <a:lvl6pPr marR="0" lvl="5" algn="ctr" rtl="0">
              <a:lnSpc>
                <a:spcPct val="100000"/>
              </a:lnSpc>
              <a:spcBef>
                <a:spcPts val="0"/>
              </a:spcBef>
              <a:spcAft>
                <a:spcPts val="0"/>
              </a:spcAft>
              <a:buClr>
                <a:schemeClr val="dk1"/>
              </a:buClr>
              <a:buSzPts val="1600"/>
              <a:buFont typeface="Carter One"/>
              <a:buNone/>
              <a:defRPr sz="1600" b="0" i="0" u="none" strike="noStrike" cap="none">
                <a:solidFill>
                  <a:schemeClr val="dk1"/>
                </a:solidFill>
                <a:latin typeface="Carter One"/>
                <a:ea typeface="Carter One"/>
                <a:cs typeface="Carter One"/>
                <a:sym typeface="Carter One"/>
              </a:defRPr>
            </a:lvl6pPr>
            <a:lvl7pPr marR="0" lvl="6" algn="ctr" rtl="0">
              <a:lnSpc>
                <a:spcPct val="100000"/>
              </a:lnSpc>
              <a:spcBef>
                <a:spcPts val="0"/>
              </a:spcBef>
              <a:spcAft>
                <a:spcPts val="0"/>
              </a:spcAft>
              <a:buClr>
                <a:schemeClr val="dk1"/>
              </a:buClr>
              <a:buSzPts val="1600"/>
              <a:buFont typeface="Carter One"/>
              <a:buNone/>
              <a:defRPr sz="1600" b="0" i="0" u="none" strike="noStrike" cap="none">
                <a:solidFill>
                  <a:schemeClr val="dk1"/>
                </a:solidFill>
                <a:latin typeface="Carter One"/>
                <a:ea typeface="Carter One"/>
                <a:cs typeface="Carter One"/>
                <a:sym typeface="Carter One"/>
              </a:defRPr>
            </a:lvl7pPr>
            <a:lvl8pPr marR="0" lvl="7" algn="ctr" rtl="0">
              <a:lnSpc>
                <a:spcPct val="100000"/>
              </a:lnSpc>
              <a:spcBef>
                <a:spcPts val="0"/>
              </a:spcBef>
              <a:spcAft>
                <a:spcPts val="0"/>
              </a:spcAft>
              <a:buClr>
                <a:schemeClr val="dk1"/>
              </a:buClr>
              <a:buSzPts val="1600"/>
              <a:buFont typeface="Carter One"/>
              <a:buNone/>
              <a:defRPr sz="1600" b="0" i="0" u="none" strike="noStrike" cap="none">
                <a:solidFill>
                  <a:schemeClr val="dk1"/>
                </a:solidFill>
                <a:latin typeface="Carter One"/>
                <a:ea typeface="Carter One"/>
                <a:cs typeface="Carter One"/>
                <a:sym typeface="Carter One"/>
              </a:defRPr>
            </a:lvl8pPr>
            <a:lvl9pPr marR="0" lvl="8" algn="ctr" rtl="0">
              <a:lnSpc>
                <a:spcPct val="100000"/>
              </a:lnSpc>
              <a:spcBef>
                <a:spcPts val="0"/>
              </a:spcBef>
              <a:spcAft>
                <a:spcPts val="0"/>
              </a:spcAft>
              <a:buClr>
                <a:schemeClr val="dk1"/>
              </a:buClr>
              <a:buSzPts val="1600"/>
              <a:buFont typeface="Carter One"/>
              <a:buNone/>
              <a:defRPr sz="1600" b="0" i="0" u="none" strike="noStrike" cap="none">
                <a:solidFill>
                  <a:schemeClr val="dk1"/>
                </a:solidFill>
                <a:latin typeface="Carter One"/>
                <a:ea typeface="Carter One"/>
                <a:cs typeface="Carter One"/>
                <a:sym typeface="Carter One"/>
              </a:defRPr>
            </a:lvl9pPr>
          </a:lstStyle>
          <a:p>
            <a:r>
              <a:rPr lang="en-US" altLang="zh-TW" dirty="0"/>
              <a:t>C</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5"/>
        <p:cNvGrpSpPr/>
        <p:nvPr/>
      </p:nvGrpSpPr>
      <p:grpSpPr>
        <a:xfrm>
          <a:off x="0" y="0"/>
          <a:ext cx="0" cy="0"/>
          <a:chOff x="0" y="0"/>
          <a:chExt cx="0" cy="0"/>
        </a:xfrm>
      </p:grpSpPr>
      <p:sp>
        <p:nvSpPr>
          <p:cNvPr id="1172" name="Google Shape;1172;p67"/>
          <p:cNvSpPr/>
          <p:nvPr/>
        </p:nvSpPr>
        <p:spPr>
          <a:xfrm rot="2036527" flipH="1">
            <a:off x="6850223" y="2509396"/>
            <a:ext cx="893547" cy="1012701"/>
          </a:xfrm>
          <a:custGeom>
            <a:avLst/>
            <a:gdLst/>
            <a:ahLst/>
            <a:cxnLst/>
            <a:rect l="l" t="t" r="r" b="b"/>
            <a:pathLst>
              <a:path w="20540" h="23279" extrusionOk="0">
                <a:moveTo>
                  <a:pt x="0" y="5477"/>
                </a:moveTo>
                <a:lnTo>
                  <a:pt x="19855" y="0"/>
                </a:lnTo>
                <a:lnTo>
                  <a:pt x="20540" y="23279"/>
                </a:lnTo>
                <a:close/>
              </a:path>
            </a:pathLst>
          </a:custGeom>
          <a:solidFill>
            <a:schemeClr val="accent4"/>
          </a:solidFill>
          <a:ln>
            <a:noFill/>
          </a:ln>
        </p:spPr>
      </p:sp>
      <p:sp>
        <p:nvSpPr>
          <p:cNvPr id="1171" name="Google Shape;1171;p67"/>
          <p:cNvSpPr/>
          <p:nvPr/>
        </p:nvSpPr>
        <p:spPr>
          <a:xfrm>
            <a:off x="5797451" y="2346219"/>
            <a:ext cx="1208314" cy="846271"/>
          </a:xfrm>
          <a:custGeom>
            <a:avLst/>
            <a:gdLst/>
            <a:ahLst/>
            <a:cxnLst/>
            <a:rect l="l" t="t" r="r" b="b"/>
            <a:pathLst>
              <a:path w="40170" h="28134" extrusionOk="0">
                <a:moveTo>
                  <a:pt x="40170" y="57"/>
                </a:moveTo>
                <a:lnTo>
                  <a:pt x="18519" y="28134"/>
                </a:lnTo>
                <a:lnTo>
                  <a:pt x="0" y="0"/>
                </a:lnTo>
                <a:close/>
              </a:path>
            </a:pathLst>
          </a:custGeom>
          <a:solidFill>
            <a:schemeClr val="lt2"/>
          </a:solidFill>
          <a:ln>
            <a:noFill/>
          </a:ln>
        </p:spPr>
      </p:sp>
      <p:sp>
        <p:nvSpPr>
          <p:cNvPr id="1170" name="Google Shape;1170;p67"/>
          <p:cNvSpPr/>
          <p:nvPr/>
        </p:nvSpPr>
        <p:spPr>
          <a:xfrm rot="-2036527">
            <a:off x="5297119" y="2781486"/>
            <a:ext cx="893547" cy="1012701"/>
          </a:xfrm>
          <a:custGeom>
            <a:avLst/>
            <a:gdLst/>
            <a:ahLst/>
            <a:cxnLst/>
            <a:rect l="l" t="t" r="r" b="b"/>
            <a:pathLst>
              <a:path w="20540" h="23279" extrusionOk="0">
                <a:moveTo>
                  <a:pt x="0" y="5477"/>
                </a:moveTo>
                <a:lnTo>
                  <a:pt x="19855" y="0"/>
                </a:lnTo>
                <a:lnTo>
                  <a:pt x="20540" y="23279"/>
                </a:lnTo>
                <a:close/>
              </a:path>
            </a:pathLst>
          </a:custGeom>
          <a:solidFill>
            <a:schemeClr val="accent4"/>
          </a:solidFill>
          <a:ln>
            <a:noFill/>
          </a:ln>
        </p:spPr>
      </p:sp>
      <p:pic>
        <p:nvPicPr>
          <p:cNvPr id="5" name="圖片 4">
            <a:extLst>
              <a:ext uri="{FF2B5EF4-FFF2-40B4-BE49-F238E27FC236}">
                <a16:creationId xmlns:a16="http://schemas.microsoft.com/office/drawing/2014/main" id="{090E5F2C-9830-47BE-9A78-F97136E8FED4}"/>
              </a:ext>
            </a:extLst>
          </p:cNvPr>
          <p:cNvPicPr>
            <a:picLocks noChangeAspect="1"/>
          </p:cNvPicPr>
          <p:nvPr/>
        </p:nvPicPr>
        <p:blipFill>
          <a:blip r:embed="rId3"/>
          <a:stretch>
            <a:fillRect/>
          </a:stretch>
        </p:blipFill>
        <p:spPr>
          <a:xfrm>
            <a:off x="521493" y="3067707"/>
            <a:ext cx="3992579" cy="1046026"/>
          </a:xfrm>
          <a:prstGeom prst="rect">
            <a:avLst/>
          </a:prstGeom>
        </p:spPr>
      </p:pic>
      <p:sp>
        <p:nvSpPr>
          <p:cNvPr id="1166" name="Google Shape;1166;p67"/>
          <p:cNvSpPr txBox="1">
            <a:spLocks noGrp="1"/>
          </p:cNvSpPr>
          <p:nvPr>
            <p:ph type="title"/>
          </p:nvPr>
        </p:nvSpPr>
        <p:spPr>
          <a:xfrm>
            <a:off x="1094620" y="1660762"/>
            <a:ext cx="6954753" cy="256743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 </a:t>
            </a:r>
            <a:r>
              <a:rPr lang="en-US" dirty="0"/>
              <a:t>you for listening~</a:t>
            </a:r>
            <a:endParaRPr dirty="0"/>
          </a:p>
        </p:txBody>
      </p:sp>
      <p:sp>
        <p:nvSpPr>
          <p:cNvPr id="1168" name="Google Shape;1168;p67"/>
          <p:cNvSpPr txBox="1"/>
          <p:nvPr/>
        </p:nvSpPr>
        <p:spPr>
          <a:xfrm>
            <a:off x="3059997" y="4342666"/>
            <a:ext cx="3024000" cy="3699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Clr>
                <a:srgbClr val="000000"/>
              </a:buClr>
              <a:buSzPts val="1100"/>
              <a:buFont typeface="Arial"/>
              <a:buNone/>
            </a:pPr>
            <a:r>
              <a:rPr lang="en" sz="1200" dirty="0">
                <a:solidFill>
                  <a:schemeClr val="dk1"/>
                </a:solidFill>
                <a:latin typeface="Livvic"/>
                <a:ea typeface="Livvic"/>
                <a:cs typeface="Livvic"/>
                <a:sym typeface="Livvic"/>
              </a:rPr>
              <a:t>Please keep this slide for attribution</a:t>
            </a:r>
            <a:endParaRPr sz="1200" dirty="0">
              <a:solidFill>
                <a:schemeClr val="dk1"/>
              </a:solidFill>
              <a:latin typeface="Livvic"/>
              <a:ea typeface="Livvic"/>
              <a:cs typeface="Livvic"/>
              <a:sym typeface="Livvic"/>
            </a:endParaRPr>
          </a:p>
        </p:txBody>
      </p:sp>
      <p:pic>
        <p:nvPicPr>
          <p:cNvPr id="4" name="圖片 3">
            <a:extLst>
              <a:ext uri="{FF2B5EF4-FFF2-40B4-BE49-F238E27FC236}">
                <a16:creationId xmlns:a16="http://schemas.microsoft.com/office/drawing/2014/main" id="{812CCD3E-C4ED-40B8-A0EB-E16AD042F74E}"/>
              </a:ext>
            </a:extLst>
          </p:cNvPr>
          <p:cNvPicPr>
            <a:picLocks noChangeAspect="1"/>
          </p:cNvPicPr>
          <p:nvPr/>
        </p:nvPicPr>
        <p:blipFill>
          <a:blip r:embed="rId4"/>
          <a:stretch>
            <a:fillRect/>
          </a:stretch>
        </p:blipFill>
        <p:spPr>
          <a:xfrm>
            <a:off x="3151340" y="4430776"/>
            <a:ext cx="2773920" cy="47248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5"/>
          <p:cNvSpPr/>
          <p:nvPr/>
        </p:nvSpPr>
        <p:spPr>
          <a:xfrm rot="6842566">
            <a:off x="6857206" y="1897022"/>
            <a:ext cx="893345" cy="1057884"/>
          </a:xfrm>
          <a:custGeom>
            <a:avLst/>
            <a:gdLst/>
            <a:ahLst/>
            <a:cxnLst/>
            <a:rect l="l" t="t" r="r" b="b"/>
            <a:pathLst>
              <a:path w="20540" h="23279" extrusionOk="0">
                <a:moveTo>
                  <a:pt x="0" y="5477"/>
                </a:moveTo>
                <a:lnTo>
                  <a:pt x="19855" y="0"/>
                </a:lnTo>
                <a:lnTo>
                  <a:pt x="20540" y="23279"/>
                </a:lnTo>
                <a:close/>
              </a:path>
            </a:pathLst>
          </a:custGeom>
          <a:solidFill>
            <a:schemeClr val="accent1"/>
          </a:solidFill>
          <a:ln>
            <a:noFill/>
          </a:ln>
        </p:spPr>
      </p:sp>
      <p:sp>
        <p:nvSpPr>
          <p:cNvPr id="326" name="Google Shape;326;p35"/>
          <p:cNvSpPr/>
          <p:nvPr/>
        </p:nvSpPr>
        <p:spPr>
          <a:xfrm rot="-1900099">
            <a:off x="3703636" y="2523240"/>
            <a:ext cx="1274153" cy="789687"/>
          </a:xfrm>
          <a:custGeom>
            <a:avLst/>
            <a:gdLst/>
            <a:ahLst/>
            <a:cxnLst/>
            <a:rect l="l" t="t" r="r" b="b"/>
            <a:pathLst>
              <a:path w="20540" h="23279" extrusionOk="0">
                <a:moveTo>
                  <a:pt x="0" y="5477"/>
                </a:moveTo>
                <a:lnTo>
                  <a:pt x="19855" y="0"/>
                </a:lnTo>
                <a:lnTo>
                  <a:pt x="20540" y="23279"/>
                </a:lnTo>
                <a:close/>
              </a:path>
            </a:pathLst>
          </a:custGeom>
          <a:solidFill>
            <a:schemeClr val="accent3"/>
          </a:solidFill>
          <a:ln>
            <a:noFill/>
          </a:ln>
        </p:spPr>
      </p:sp>
      <p:sp>
        <p:nvSpPr>
          <p:cNvPr id="327" name="Google Shape;327;p35"/>
          <p:cNvSpPr/>
          <p:nvPr/>
        </p:nvSpPr>
        <p:spPr>
          <a:xfrm rot="-7080163" flipH="1">
            <a:off x="1239331" y="1895453"/>
            <a:ext cx="1154815" cy="857555"/>
          </a:xfrm>
          <a:custGeom>
            <a:avLst/>
            <a:gdLst/>
            <a:ahLst/>
            <a:cxnLst/>
            <a:rect l="l" t="t" r="r" b="b"/>
            <a:pathLst>
              <a:path w="20540" h="23279" extrusionOk="0">
                <a:moveTo>
                  <a:pt x="0" y="5477"/>
                </a:moveTo>
                <a:lnTo>
                  <a:pt x="19855" y="0"/>
                </a:lnTo>
                <a:lnTo>
                  <a:pt x="20540" y="23279"/>
                </a:lnTo>
                <a:close/>
              </a:path>
            </a:pathLst>
          </a:custGeom>
          <a:solidFill>
            <a:schemeClr val="accent1"/>
          </a:solidFill>
          <a:ln>
            <a:noFill/>
          </a:ln>
        </p:spPr>
      </p:sp>
      <p:sp>
        <p:nvSpPr>
          <p:cNvPr id="328" name="Google Shape;328;p35"/>
          <p:cNvSpPr/>
          <p:nvPr/>
        </p:nvSpPr>
        <p:spPr>
          <a:xfrm rot="-2036374">
            <a:off x="1203918" y="568545"/>
            <a:ext cx="907380" cy="985248"/>
          </a:xfrm>
          <a:custGeom>
            <a:avLst/>
            <a:gdLst/>
            <a:ahLst/>
            <a:cxnLst/>
            <a:rect l="l" t="t" r="r" b="b"/>
            <a:pathLst>
              <a:path w="20540" h="23279" extrusionOk="0">
                <a:moveTo>
                  <a:pt x="0" y="5477"/>
                </a:moveTo>
                <a:lnTo>
                  <a:pt x="19855" y="0"/>
                </a:lnTo>
                <a:lnTo>
                  <a:pt x="20540" y="23279"/>
                </a:lnTo>
                <a:close/>
              </a:path>
            </a:pathLst>
          </a:custGeom>
          <a:solidFill>
            <a:schemeClr val="accent3"/>
          </a:solidFill>
          <a:ln>
            <a:noFill/>
          </a:ln>
        </p:spPr>
      </p:sp>
      <p:sp>
        <p:nvSpPr>
          <p:cNvPr id="329" name="Google Shape;329;p35"/>
          <p:cNvSpPr/>
          <p:nvPr/>
        </p:nvSpPr>
        <p:spPr>
          <a:xfrm rot="8899901">
            <a:off x="4125728" y="126541"/>
            <a:ext cx="810059" cy="1156500"/>
          </a:xfrm>
          <a:custGeom>
            <a:avLst/>
            <a:gdLst/>
            <a:ahLst/>
            <a:cxnLst/>
            <a:rect l="l" t="t" r="r" b="b"/>
            <a:pathLst>
              <a:path w="20540" h="23279" extrusionOk="0">
                <a:moveTo>
                  <a:pt x="0" y="5477"/>
                </a:moveTo>
                <a:lnTo>
                  <a:pt x="19855" y="0"/>
                </a:lnTo>
                <a:lnTo>
                  <a:pt x="20540" y="23279"/>
                </a:lnTo>
                <a:close/>
              </a:path>
            </a:pathLst>
          </a:custGeom>
          <a:solidFill>
            <a:schemeClr val="accent1"/>
          </a:solidFill>
          <a:ln>
            <a:noFill/>
          </a:ln>
        </p:spPr>
      </p:sp>
      <p:sp>
        <p:nvSpPr>
          <p:cNvPr id="330" name="Google Shape;330;p35"/>
          <p:cNvSpPr/>
          <p:nvPr/>
        </p:nvSpPr>
        <p:spPr>
          <a:xfrm rot="2036374" flipH="1">
            <a:off x="6922149" y="752228"/>
            <a:ext cx="1438107" cy="732210"/>
          </a:xfrm>
          <a:custGeom>
            <a:avLst/>
            <a:gdLst/>
            <a:ahLst/>
            <a:cxnLst/>
            <a:rect l="l" t="t" r="r" b="b"/>
            <a:pathLst>
              <a:path w="20540" h="23279" extrusionOk="0">
                <a:moveTo>
                  <a:pt x="0" y="5477"/>
                </a:moveTo>
                <a:lnTo>
                  <a:pt x="19855" y="0"/>
                </a:lnTo>
                <a:lnTo>
                  <a:pt x="20540" y="23279"/>
                </a:lnTo>
                <a:close/>
              </a:path>
            </a:pathLst>
          </a:custGeom>
          <a:solidFill>
            <a:schemeClr val="accent3"/>
          </a:solidFill>
          <a:ln>
            <a:noFill/>
          </a:ln>
        </p:spPr>
      </p:sp>
      <p:sp>
        <p:nvSpPr>
          <p:cNvPr id="331" name="Google Shape;331;p35"/>
          <p:cNvSpPr txBox="1">
            <a:spLocks noGrp="1"/>
          </p:cNvSpPr>
          <p:nvPr>
            <p:ph type="title"/>
          </p:nvPr>
        </p:nvSpPr>
        <p:spPr>
          <a:xfrm>
            <a:off x="0" y="4185833"/>
            <a:ext cx="5507832" cy="102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sz="4000" b="1" dirty="0"/>
              <a:t>目錄</a:t>
            </a:r>
            <a:endParaRPr sz="4000" b="1" dirty="0"/>
          </a:p>
        </p:txBody>
      </p:sp>
      <p:sp>
        <p:nvSpPr>
          <p:cNvPr id="333" name="Google Shape;333;p35"/>
          <p:cNvSpPr txBox="1">
            <a:spLocks noGrp="1"/>
          </p:cNvSpPr>
          <p:nvPr>
            <p:ph type="subTitle" idx="1"/>
          </p:nvPr>
        </p:nvSpPr>
        <p:spPr>
          <a:xfrm>
            <a:off x="683672" y="1392576"/>
            <a:ext cx="2181300"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sz="2400" dirty="0"/>
              <a:t>開發動機</a:t>
            </a:r>
            <a:endParaRPr sz="2400" dirty="0">
              <a:solidFill>
                <a:schemeClr val="dk1"/>
              </a:solidFill>
            </a:endParaRPr>
          </a:p>
        </p:txBody>
      </p:sp>
      <p:sp>
        <p:nvSpPr>
          <p:cNvPr id="335" name="Google Shape;335;p35"/>
          <p:cNvSpPr txBox="1">
            <a:spLocks noGrp="1"/>
          </p:cNvSpPr>
          <p:nvPr>
            <p:ph type="subTitle" idx="5"/>
          </p:nvPr>
        </p:nvSpPr>
        <p:spPr>
          <a:xfrm>
            <a:off x="3450722" y="3075849"/>
            <a:ext cx="2183100" cy="281700"/>
          </a:xfrm>
          <a:prstGeom prst="rect">
            <a:avLst/>
          </a:prstGeom>
        </p:spPr>
        <p:txBody>
          <a:bodyPr spcFirstLastPara="1" wrap="square" lIns="91425" tIns="91425" rIns="22350" bIns="91425" anchor="ctr" anchorCtr="0">
            <a:noAutofit/>
          </a:bodyPr>
          <a:lstStyle/>
          <a:p>
            <a:pPr marL="0" lvl="0" indent="0" algn="ctr" rtl="0">
              <a:spcBef>
                <a:spcPts val="0"/>
              </a:spcBef>
              <a:spcAft>
                <a:spcPts val="0"/>
              </a:spcAft>
              <a:buNone/>
            </a:pPr>
            <a:r>
              <a:rPr lang="zh-TW" altLang="en-US" sz="2400" dirty="0"/>
              <a:t>未來展望</a:t>
            </a:r>
            <a:endParaRPr sz="2400" dirty="0"/>
          </a:p>
        </p:txBody>
      </p:sp>
      <p:sp>
        <p:nvSpPr>
          <p:cNvPr id="336" name="Google Shape;336;p35"/>
          <p:cNvSpPr txBox="1">
            <a:spLocks noGrp="1"/>
          </p:cNvSpPr>
          <p:nvPr>
            <p:ph type="subTitle" idx="8"/>
          </p:nvPr>
        </p:nvSpPr>
        <p:spPr>
          <a:xfrm>
            <a:off x="682772" y="3138634"/>
            <a:ext cx="2183100"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DEMO</a:t>
            </a:r>
            <a:r>
              <a:rPr lang="zh-TW" altLang="en-US" sz="2400" dirty="0"/>
              <a:t>環節</a:t>
            </a:r>
            <a:endParaRPr sz="2400" dirty="0"/>
          </a:p>
        </p:txBody>
      </p:sp>
      <p:sp>
        <p:nvSpPr>
          <p:cNvPr id="338" name="Google Shape;338;p35"/>
          <p:cNvSpPr txBox="1">
            <a:spLocks noGrp="1"/>
          </p:cNvSpPr>
          <p:nvPr>
            <p:ph type="subTitle" idx="14"/>
          </p:nvPr>
        </p:nvSpPr>
        <p:spPr>
          <a:xfrm>
            <a:off x="6289248" y="1412928"/>
            <a:ext cx="2474371"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sz="2400" dirty="0"/>
              <a:t>系統架構</a:t>
            </a:r>
            <a:r>
              <a:rPr lang="en-US" altLang="zh-TW" sz="2400" dirty="0"/>
              <a:t>&amp;</a:t>
            </a:r>
            <a:r>
              <a:rPr lang="zh-TW" altLang="en-US" sz="2400" dirty="0"/>
              <a:t>功能</a:t>
            </a:r>
            <a:endParaRPr sz="2400" dirty="0"/>
          </a:p>
        </p:txBody>
      </p:sp>
      <p:sp>
        <p:nvSpPr>
          <p:cNvPr id="340" name="Google Shape;340;p35"/>
          <p:cNvSpPr txBox="1">
            <a:spLocks noGrp="1"/>
          </p:cNvSpPr>
          <p:nvPr>
            <p:ph type="subTitle" idx="17"/>
          </p:nvPr>
        </p:nvSpPr>
        <p:spPr>
          <a:xfrm>
            <a:off x="3088161" y="1412928"/>
            <a:ext cx="2967677"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sz="2400" dirty="0"/>
              <a:t>開發環境</a:t>
            </a:r>
            <a:r>
              <a:rPr lang="en-US" altLang="zh-TW" sz="2400" dirty="0"/>
              <a:t>&amp;</a:t>
            </a:r>
            <a:r>
              <a:rPr lang="zh-TW" altLang="en-US" sz="2400" dirty="0"/>
              <a:t>程式語言</a:t>
            </a:r>
            <a:endParaRPr sz="2400" dirty="0"/>
          </a:p>
        </p:txBody>
      </p:sp>
      <p:sp>
        <p:nvSpPr>
          <p:cNvPr id="342" name="Google Shape;342;p35"/>
          <p:cNvSpPr txBox="1">
            <a:spLocks noGrp="1"/>
          </p:cNvSpPr>
          <p:nvPr>
            <p:ph type="subTitle" idx="20"/>
          </p:nvPr>
        </p:nvSpPr>
        <p:spPr>
          <a:xfrm>
            <a:off x="6259052" y="3078926"/>
            <a:ext cx="2183100"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sz="2400" dirty="0"/>
              <a:t>組員分工</a:t>
            </a:r>
            <a:endParaRPr sz="2400" dirty="0">
              <a:solidFill>
                <a:schemeClr val="dk1"/>
              </a:solidFill>
            </a:endParaRPr>
          </a:p>
        </p:txBody>
      </p:sp>
      <p:sp>
        <p:nvSpPr>
          <p:cNvPr id="344" name="Google Shape;344;p35"/>
          <p:cNvSpPr txBox="1">
            <a:spLocks noGrp="1"/>
          </p:cNvSpPr>
          <p:nvPr>
            <p:ph type="title" idx="4"/>
          </p:nvPr>
        </p:nvSpPr>
        <p:spPr>
          <a:xfrm>
            <a:off x="4175700" y="2639151"/>
            <a:ext cx="792600"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5</a:t>
            </a:r>
            <a:endParaRPr sz="3200" dirty="0"/>
          </a:p>
        </p:txBody>
      </p:sp>
      <p:sp>
        <p:nvSpPr>
          <p:cNvPr id="345" name="Google Shape;345;p35"/>
          <p:cNvSpPr txBox="1">
            <a:spLocks noGrp="1"/>
          </p:cNvSpPr>
          <p:nvPr>
            <p:ph type="title" idx="7"/>
          </p:nvPr>
        </p:nvSpPr>
        <p:spPr>
          <a:xfrm>
            <a:off x="1378322" y="2481913"/>
            <a:ext cx="792000"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4</a:t>
            </a:r>
            <a:endParaRPr sz="3200" dirty="0"/>
          </a:p>
        </p:txBody>
      </p:sp>
      <p:sp>
        <p:nvSpPr>
          <p:cNvPr id="346" name="Google Shape;346;p35"/>
          <p:cNvSpPr txBox="1">
            <a:spLocks noGrp="1"/>
          </p:cNvSpPr>
          <p:nvPr>
            <p:ph type="title" idx="2"/>
          </p:nvPr>
        </p:nvSpPr>
        <p:spPr>
          <a:xfrm>
            <a:off x="1385522" y="825750"/>
            <a:ext cx="792600"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1</a:t>
            </a:r>
            <a:endParaRPr sz="3200" dirty="0"/>
          </a:p>
        </p:txBody>
      </p:sp>
      <p:sp>
        <p:nvSpPr>
          <p:cNvPr id="347" name="Google Shape;347;p35"/>
          <p:cNvSpPr txBox="1">
            <a:spLocks noGrp="1"/>
          </p:cNvSpPr>
          <p:nvPr>
            <p:ph type="title" idx="13"/>
          </p:nvPr>
        </p:nvSpPr>
        <p:spPr>
          <a:xfrm>
            <a:off x="6914822" y="825750"/>
            <a:ext cx="818728"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3</a:t>
            </a:r>
            <a:endParaRPr sz="3200" dirty="0"/>
          </a:p>
        </p:txBody>
      </p:sp>
      <p:sp>
        <p:nvSpPr>
          <p:cNvPr id="348" name="Google Shape;348;p35"/>
          <p:cNvSpPr txBox="1">
            <a:spLocks noGrp="1"/>
          </p:cNvSpPr>
          <p:nvPr>
            <p:ph type="title" idx="16"/>
          </p:nvPr>
        </p:nvSpPr>
        <p:spPr>
          <a:xfrm>
            <a:off x="4146272" y="825750"/>
            <a:ext cx="792000" cy="281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2</a:t>
            </a:r>
            <a:endParaRPr sz="3200" dirty="0"/>
          </a:p>
        </p:txBody>
      </p:sp>
      <p:sp>
        <p:nvSpPr>
          <p:cNvPr id="349" name="Google Shape;349;p35"/>
          <p:cNvSpPr txBox="1">
            <a:spLocks noGrp="1"/>
          </p:cNvSpPr>
          <p:nvPr>
            <p:ph type="title" idx="19"/>
          </p:nvPr>
        </p:nvSpPr>
        <p:spPr>
          <a:xfrm>
            <a:off x="6954602" y="2492445"/>
            <a:ext cx="792000" cy="28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6</a:t>
            </a:r>
            <a:endParaRPr sz="3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pic>
        <p:nvPicPr>
          <p:cNvPr id="410" name="Google Shape;410;p38"/>
          <p:cNvPicPr preferRelativeResize="0"/>
          <p:nvPr/>
        </p:nvPicPr>
        <p:blipFill rotWithShape="1">
          <a:blip r:embed="rId3">
            <a:alphaModFix/>
          </a:blip>
          <a:srcRect l="-359" t="-385" r="360" b="27563"/>
          <a:stretch/>
        </p:blipFill>
        <p:spPr>
          <a:xfrm rot="120004">
            <a:off x="845048" y="7817"/>
            <a:ext cx="7459454" cy="3621542"/>
          </a:xfrm>
          <a:prstGeom prst="rect">
            <a:avLst/>
          </a:prstGeom>
          <a:noFill/>
          <a:ln>
            <a:noFill/>
          </a:ln>
        </p:spPr>
      </p:pic>
      <p:grpSp>
        <p:nvGrpSpPr>
          <p:cNvPr id="411" name="Google Shape;411;p38"/>
          <p:cNvGrpSpPr/>
          <p:nvPr/>
        </p:nvGrpSpPr>
        <p:grpSpPr>
          <a:xfrm rot="548462">
            <a:off x="1262510" y="2184710"/>
            <a:ext cx="6715892" cy="3611865"/>
            <a:chOff x="3513333" y="-241700"/>
            <a:chExt cx="6224749" cy="3347724"/>
          </a:xfrm>
        </p:grpSpPr>
        <p:sp>
          <p:nvSpPr>
            <p:cNvPr id="412" name="Google Shape;412;p38"/>
            <p:cNvSpPr/>
            <p:nvPr/>
          </p:nvSpPr>
          <p:spPr>
            <a:xfrm>
              <a:off x="3705107" y="-114301"/>
              <a:ext cx="6032975" cy="3206400"/>
            </a:xfrm>
            <a:custGeom>
              <a:avLst/>
              <a:gdLst/>
              <a:ahLst/>
              <a:cxnLst/>
              <a:rect l="l" t="t" r="r" b="b"/>
              <a:pathLst>
                <a:path w="241319" h="128256" extrusionOk="0">
                  <a:moveTo>
                    <a:pt x="11791" y="128256"/>
                  </a:moveTo>
                  <a:lnTo>
                    <a:pt x="241319" y="94038"/>
                  </a:lnTo>
                  <a:lnTo>
                    <a:pt x="222127" y="0"/>
                  </a:lnTo>
                  <a:lnTo>
                    <a:pt x="0" y="70746"/>
                  </a:lnTo>
                  <a:close/>
                </a:path>
              </a:pathLst>
            </a:custGeom>
            <a:solidFill>
              <a:schemeClr val="lt2"/>
            </a:solidFill>
            <a:ln>
              <a:noFill/>
            </a:ln>
          </p:spPr>
        </p:sp>
        <p:sp>
          <p:nvSpPr>
            <p:cNvPr id="413" name="Google Shape;413;p38"/>
            <p:cNvSpPr/>
            <p:nvPr/>
          </p:nvSpPr>
          <p:spPr>
            <a:xfrm>
              <a:off x="3672453" y="2068574"/>
              <a:ext cx="248800" cy="1037450"/>
            </a:xfrm>
            <a:custGeom>
              <a:avLst/>
              <a:gdLst/>
              <a:ahLst/>
              <a:cxnLst/>
              <a:rect l="l" t="t" r="r" b="b"/>
              <a:pathLst>
                <a:path w="9952" h="41498" extrusionOk="0">
                  <a:moveTo>
                    <a:pt x="1952" y="0"/>
                  </a:moveTo>
                  <a:lnTo>
                    <a:pt x="0" y="41498"/>
                  </a:lnTo>
                  <a:lnTo>
                    <a:pt x="9952" y="40672"/>
                  </a:lnTo>
                  <a:close/>
                </a:path>
              </a:pathLst>
            </a:custGeom>
            <a:solidFill>
              <a:schemeClr val="accent1"/>
            </a:solidFill>
            <a:ln>
              <a:noFill/>
            </a:ln>
          </p:spPr>
        </p:sp>
        <p:sp>
          <p:nvSpPr>
            <p:cNvPr id="414" name="Google Shape;414;p38"/>
            <p:cNvSpPr/>
            <p:nvPr/>
          </p:nvSpPr>
          <p:spPr>
            <a:xfrm>
              <a:off x="9330600" y="-241700"/>
              <a:ext cx="381100" cy="1323175"/>
            </a:xfrm>
            <a:custGeom>
              <a:avLst/>
              <a:gdLst/>
              <a:ahLst/>
              <a:cxnLst/>
              <a:rect l="l" t="t" r="r" b="b"/>
              <a:pathLst>
                <a:path w="15244" h="52927" extrusionOk="0">
                  <a:moveTo>
                    <a:pt x="10005" y="52927"/>
                  </a:moveTo>
                  <a:lnTo>
                    <a:pt x="15244" y="0"/>
                  </a:lnTo>
                  <a:lnTo>
                    <a:pt x="0" y="4255"/>
                  </a:lnTo>
                  <a:close/>
                </a:path>
              </a:pathLst>
            </a:custGeom>
            <a:solidFill>
              <a:schemeClr val="accent2"/>
            </a:solidFill>
            <a:ln>
              <a:noFill/>
            </a:ln>
          </p:spPr>
        </p:sp>
        <p:sp>
          <p:nvSpPr>
            <p:cNvPr id="415" name="Google Shape;415;p38"/>
            <p:cNvSpPr/>
            <p:nvPr/>
          </p:nvSpPr>
          <p:spPr>
            <a:xfrm>
              <a:off x="3513333" y="646596"/>
              <a:ext cx="2526051" cy="917111"/>
            </a:xfrm>
            <a:custGeom>
              <a:avLst/>
              <a:gdLst/>
              <a:ahLst/>
              <a:cxnLst/>
              <a:rect l="l" t="t" r="r" b="b"/>
              <a:pathLst>
                <a:path w="113149" h="41080" extrusionOk="0">
                  <a:moveTo>
                    <a:pt x="0" y="0"/>
                  </a:moveTo>
                  <a:lnTo>
                    <a:pt x="7531" y="41080"/>
                  </a:lnTo>
                  <a:lnTo>
                    <a:pt x="113149" y="7809"/>
                  </a:lnTo>
                  <a:close/>
                </a:path>
              </a:pathLst>
            </a:custGeom>
            <a:solidFill>
              <a:schemeClr val="accent2"/>
            </a:solidFill>
            <a:ln>
              <a:noFill/>
            </a:ln>
          </p:spPr>
        </p:sp>
      </p:grpSp>
      <p:sp>
        <p:nvSpPr>
          <p:cNvPr id="416" name="Google Shape;416;p38"/>
          <p:cNvSpPr txBox="1">
            <a:spLocks noGrp="1"/>
          </p:cNvSpPr>
          <p:nvPr>
            <p:ph type="title"/>
          </p:nvPr>
        </p:nvSpPr>
        <p:spPr>
          <a:xfrm>
            <a:off x="1549500" y="3846050"/>
            <a:ext cx="6045000" cy="1012200"/>
          </a:xfrm>
          <a:prstGeom prst="rect">
            <a:avLst/>
          </a:prstGeom>
        </p:spPr>
        <p:txBody>
          <a:bodyPr spcFirstLastPara="1" wrap="square" lIns="91425" tIns="91425" rIns="91425" bIns="91425" anchor="ctr" anchorCtr="0">
            <a:noAutofit/>
          </a:bodyPr>
          <a:lstStyle/>
          <a:p>
            <a:pPr marL="91440" marR="0" lvl="0" indent="0" algn="ctr" rtl="0">
              <a:lnSpc>
                <a:spcPct val="100000"/>
              </a:lnSpc>
              <a:spcBef>
                <a:spcPts val="0"/>
              </a:spcBef>
              <a:spcAft>
                <a:spcPts val="0"/>
              </a:spcAft>
              <a:buNone/>
            </a:pPr>
            <a:r>
              <a:rPr lang="zh-TW" altLang="en-US" sz="4000" b="1" dirty="0"/>
              <a:t>開發動機</a:t>
            </a:r>
            <a:endParaRPr sz="4000" b="1" dirty="0"/>
          </a:p>
        </p:txBody>
      </p:sp>
      <p:sp>
        <p:nvSpPr>
          <p:cNvPr id="417" name="Google Shape;417;p38"/>
          <p:cNvSpPr txBox="1">
            <a:spLocks noGrp="1"/>
          </p:cNvSpPr>
          <p:nvPr>
            <p:ph type="title" idx="2"/>
          </p:nvPr>
        </p:nvSpPr>
        <p:spPr>
          <a:xfrm>
            <a:off x="1444716" y="2669259"/>
            <a:ext cx="1095000" cy="9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7"/>
          <p:cNvSpPr txBox="1">
            <a:spLocks noGrp="1"/>
          </p:cNvSpPr>
          <p:nvPr>
            <p:ph type="title"/>
          </p:nvPr>
        </p:nvSpPr>
        <p:spPr>
          <a:xfrm>
            <a:off x="5184188" y="1742722"/>
            <a:ext cx="3069900" cy="58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TW" dirty="0"/>
              <a:t>Motivation</a:t>
            </a:r>
            <a:endParaRPr dirty="0"/>
          </a:p>
        </p:txBody>
      </p:sp>
      <p:grpSp>
        <p:nvGrpSpPr>
          <p:cNvPr id="364" name="Google Shape;364;p37"/>
          <p:cNvGrpSpPr/>
          <p:nvPr/>
        </p:nvGrpSpPr>
        <p:grpSpPr>
          <a:xfrm>
            <a:off x="1073180" y="1362369"/>
            <a:ext cx="2261609" cy="2367234"/>
            <a:chOff x="1073180" y="1362369"/>
            <a:chExt cx="2261609" cy="2367234"/>
          </a:xfrm>
        </p:grpSpPr>
        <p:grpSp>
          <p:nvGrpSpPr>
            <p:cNvPr id="365" name="Google Shape;365;p37"/>
            <p:cNvGrpSpPr/>
            <p:nvPr/>
          </p:nvGrpSpPr>
          <p:grpSpPr>
            <a:xfrm>
              <a:off x="1231531" y="3085506"/>
              <a:ext cx="1944907" cy="249092"/>
              <a:chOff x="1225580" y="3285309"/>
              <a:chExt cx="1944907" cy="249092"/>
            </a:xfrm>
          </p:grpSpPr>
          <p:sp>
            <p:nvSpPr>
              <p:cNvPr id="366" name="Google Shape;366;p37"/>
              <p:cNvSpPr/>
              <p:nvPr/>
            </p:nvSpPr>
            <p:spPr>
              <a:xfrm>
                <a:off x="1225580" y="3285309"/>
                <a:ext cx="977295" cy="249092"/>
              </a:xfrm>
              <a:prstGeom prst="rect">
                <a:avLst/>
              </a:prstGeom>
            </p:spPr>
            <p:txBody>
              <a:bodyPr>
                <a:prstTxWarp prst="textPlain">
                  <a:avLst/>
                </a:prstTxWarp>
              </a:bodyPr>
              <a:lstStyle/>
              <a:p>
                <a:pPr lvl="0" algn="ctr"/>
                <a:r>
                  <a:rPr b="0" i="0">
                    <a:ln>
                      <a:noFill/>
                    </a:ln>
                    <a:solidFill>
                      <a:schemeClr val="dk1"/>
                    </a:solidFill>
                    <a:latin typeface="Carter One"/>
                  </a:rPr>
                  <a:t>HOTEL</a:t>
                </a:r>
              </a:p>
            </p:txBody>
          </p:sp>
          <p:sp>
            <p:nvSpPr>
              <p:cNvPr id="367" name="Google Shape;367;p37"/>
              <p:cNvSpPr/>
              <p:nvPr/>
            </p:nvSpPr>
            <p:spPr>
              <a:xfrm>
                <a:off x="2302128" y="3285309"/>
                <a:ext cx="868360" cy="236294"/>
              </a:xfrm>
              <a:prstGeom prst="rect">
                <a:avLst/>
              </a:prstGeom>
            </p:spPr>
            <p:txBody>
              <a:bodyPr>
                <a:prstTxWarp prst="textPlain">
                  <a:avLst/>
                </a:prstTxWarp>
              </a:bodyPr>
              <a:lstStyle/>
              <a:p>
                <a:pPr lvl="0" algn="ctr"/>
                <a:r>
                  <a:rPr b="0" i="0" dirty="0">
                    <a:ln>
                      <a:noFill/>
                    </a:ln>
                    <a:solidFill>
                      <a:schemeClr val="dk1"/>
                    </a:solidFill>
                    <a:latin typeface="Carter One"/>
                  </a:rPr>
                  <a:t>&amp; SPA</a:t>
                </a:r>
              </a:p>
            </p:txBody>
          </p:sp>
        </p:grpSp>
        <p:grpSp>
          <p:nvGrpSpPr>
            <p:cNvPr id="368" name="Google Shape;368;p37"/>
            <p:cNvGrpSpPr/>
            <p:nvPr/>
          </p:nvGrpSpPr>
          <p:grpSpPr>
            <a:xfrm>
              <a:off x="1073180" y="1362369"/>
              <a:ext cx="2261609" cy="1490976"/>
              <a:chOff x="1225580" y="1576023"/>
              <a:chExt cx="2261609" cy="1490976"/>
            </a:xfrm>
          </p:grpSpPr>
          <p:grpSp>
            <p:nvGrpSpPr>
              <p:cNvPr id="369" name="Google Shape;369;p37"/>
              <p:cNvGrpSpPr/>
              <p:nvPr/>
            </p:nvGrpSpPr>
            <p:grpSpPr>
              <a:xfrm>
                <a:off x="1225580" y="1576023"/>
                <a:ext cx="2261609" cy="1490976"/>
                <a:chOff x="1216975" y="1950278"/>
                <a:chExt cx="1824025" cy="1202497"/>
              </a:xfrm>
            </p:grpSpPr>
            <p:sp>
              <p:nvSpPr>
                <p:cNvPr id="370" name="Google Shape;370;p37"/>
                <p:cNvSpPr/>
                <p:nvPr/>
              </p:nvSpPr>
              <p:spPr>
                <a:xfrm>
                  <a:off x="1216975" y="2257425"/>
                  <a:ext cx="533400" cy="895350"/>
                </a:xfrm>
                <a:custGeom>
                  <a:avLst/>
                  <a:gdLst/>
                  <a:ahLst/>
                  <a:cxnLst/>
                  <a:rect l="l" t="t" r="r" b="b"/>
                  <a:pathLst>
                    <a:path w="21336" h="35814" extrusionOk="0">
                      <a:moveTo>
                        <a:pt x="0" y="34099"/>
                      </a:moveTo>
                      <a:lnTo>
                        <a:pt x="0" y="3238"/>
                      </a:lnTo>
                      <a:lnTo>
                        <a:pt x="21336" y="0"/>
                      </a:lnTo>
                      <a:lnTo>
                        <a:pt x="21336" y="35814"/>
                      </a:lnTo>
                      <a:close/>
                    </a:path>
                  </a:pathLst>
                </a:custGeom>
                <a:solidFill>
                  <a:schemeClr val="dk1"/>
                </a:solidFill>
                <a:ln>
                  <a:noFill/>
                </a:ln>
              </p:spPr>
            </p:sp>
            <p:sp>
              <p:nvSpPr>
                <p:cNvPr id="371" name="Google Shape;371;p37"/>
                <p:cNvSpPr/>
                <p:nvPr/>
              </p:nvSpPr>
              <p:spPr>
                <a:xfrm flipH="1">
                  <a:off x="2507600" y="2204760"/>
                  <a:ext cx="533400" cy="895350"/>
                </a:xfrm>
                <a:custGeom>
                  <a:avLst/>
                  <a:gdLst/>
                  <a:ahLst/>
                  <a:cxnLst/>
                  <a:rect l="l" t="t" r="r" b="b"/>
                  <a:pathLst>
                    <a:path w="21336" h="35814" extrusionOk="0">
                      <a:moveTo>
                        <a:pt x="0" y="34099"/>
                      </a:moveTo>
                      <a:lnTo>
                        <a:pt x="0" y="3238"/>
                      </a:lnTo>
                      <a:lnTo>
                        <a:pt x="21336" y="0"/>
                      </a:lnTo>
                      <a:lnTo>
                        <a:pt x="21336" y="35814"/>
                      </a:lnTo>
                      <a:close/>
                    </a:path>
                  </a:pathLst>
                </a:custGeom>
                <a:solidFill>
                  <a:schemeClr val="dk1"/>
                </a:solidFill>
                <a:ln>
                  <a:noFill/>
                </a:ln>
              </p:spPr>
            </p:sp>
            <p:sp>
              <p:nvSpPr>
                <p:cNvPr id="372" name="Google Shape;372;p37"/>
                <p:cNvSpPr/>
                <p:nvPr/>
              </p:nvSpPr>
              <p:spPr>
                <a:xfrm>
                  <a:off x="1828242" y="1950278"/>
                  <a:ext cx="615175" cy="1162050"/>
                </a:xfrm>
                <a:custGeom>
                  <a:avLst/>
                  <a:gdLst/>
                  <a:ahLst/>
                  <a:cxnLst/>
                  <a:rect l="l" t="t" r="r" b="b"/>
                  <a:pathLst>
                    <a:path w="24607" h="46482" extrusionOk="0">
                      <a:moveTo>
                        <a:pt x="0" y="4191"/>
                      </a:moveTo>
                      <a:lnTo>
                        <a:pt x="0" y="46482"/>
                      </a:lnTo>
                      <a:lnTo>
                        <a:pt x="24607" y="44615"/>
                      </a:lnTo>
                      <a:lnTo>
                        <a:pt x="24575" y="0"/>
                      </a:lnTo>
                      <a:close/>
                    </a:path>
                  </a:pathLst>
                </a:custGeom>
                <a:solidFill>
                  <a:schemeClr val="dk1"/>
                </a:solidFill>
                <a:ln>
                  <a:noFill/>
                </a:ln>
              </p:spPr>
            </p:sp>
          </p:grpSp>
          <p:grpSp>
            <p:nvGrpSpPr>
              <p:cNvPr id="373" name="Google Shape;373;p37"/>
              <p:cNvGrpSpPr/>
              <p:nvPr/>
            </p:nvGrpSpPr>
            <p:grpSpPr>
              <a:xfrm>
                <a:off x="2772504" y="1979648"/>
                <a:ext cx="530730" cy="529727"/>
                <a:chOff x="-60254550" y="3367325"/>
                <a:chExt cx="318200" cy="317575"/>
              </a:xfrm>
            </p:grpSpPr>
            <p:sp>
              <p:nvSpPr>
                <p:cNvPr id="374" name="Google Shape;374;p37"/>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7"/>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7"/>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7"/>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37"/>
              <p:cNvGrpSpPr/>
              <p:nvPr/>
            </p:nvGrpSpPr>
            <p:grpSpPr>
              <a:xfrm>
                <a:off x="2137651" y="2518417"/>
                <a:ext cx="439613" cy="532865"/>
                <a:chOff x="-39248625" y="3588600"/>
                <a:chExt cx="256775" cy="316050"/>
              </a:xfrm>
            </p:grpSpPr>
            <p:sp>
              <p:nvSpPr>
                <p:cNvPr id="379" name="Google Shape;379;p37"/>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7"/>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37"/>
              <p:cNvGrpSpPr/>
              <p:nvPr/>
            </p:nvGrpSpPr>
            <p:grpSpPr>
              <a:xfrm>
                <a:off x="1409535" y="1976497"/>
                <a:ext cx="546174" cy="532878"/>
                <a:chOff x="-17170750" y="4058800"/>
                <a:chExt cx="308775" cy="304050"/>
              </a:xfrm>
            </p:grpSpPr>
            <p:sp>
              <p:nvSpPr>
                <p:cNvPr id="382" name="Google Shape;382;p3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 name="Google Shape;399;p37"/>
            <p:cNvGrpSpPr/>
            <p:nvPr/>
          </p:nvGrpSpPr>
          <p:grpSpPr>
            <a:xfrm>
              <a:off x="1604962" y="3519271"/>
              <a:ext cx="1198043" cy="210331"/>
              <a:chOff x="1026623" y="2953314"/>
              <a:chExt cx="5688711" cy="1008300"/>
            </a:xfrm>
          </p:grpSpPr>
          <p:sp>
            <p:nvSpPr>
              <p:cNvPr id="400" name="Google Shape;400;p37"/>
              <p:cNvSpPr/>
              <p:nvPr/>
            </p:nvSpPr>
            <p:spPr>
              <a:xfrm>
                <a:off x="1026623" y="2953314"/>
                <a:ext cx="1060800" cy="1008300"/>
              </a:xfrm>
              <a:prstGeom prst="star5">
                <a:avLst>
                  <a:gd name="adj" fmla="val 19098"/>
                  <a:gd name="hf" fmla="val 105146"/>
                  <a:gd name="vf" fmla="val 11055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2183600" y="2953314"/>
                <a:ext cx="1060800" cy="1008300"/>
              </a:xfrm>
              <a:prstGeom prst="star5">
                <a:avLst>
                  <a:gd name="adj" fmla="val 19098"/>
                  <a:gd name="hf" fmla="val 105146"/>
                  <a:gd name="vf" fmla="val 11055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3340578" y="2953314"/>
                <a:ext cx="1060800" cy="1008300"/>
              </a:xfrm>
              <a:prstGeom prst="star5">
                <a:avLst>
                  <a:gd name="adj" fmla="val 19098"/>
                  <a:gd name="hf" fmla="val 105146"/>
                  <a:gd name="vf" fmla="val 11055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p:nvPr/>
            </p:nvSpPr>
            <p:spPr>
              <a:xfrm>
                <a:off x="4497556" y="2953314"/>
                <a:ext cx="1060800" cy="1008300"/>
              </a:xfrm>
              <a:prstGeom prst="star5">
                <a:avLst>
                  <a:gd name="adj" fmla="val 19098"/>
                  <a:gd name="hf" fmla="val 105146"/>
                  <a:gd name="vf" fmla="val 11055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7"/>
              <p:cNvSpPr/>
              <p:nvPr/>
            </p:nvSpPr>
            <p:spPr>
              <a:xfrm>
                <a:off x="5654534" y="2953314"/>
                <a:ext cx="1060800" cy="1008300"/>
              </a:xfrm>
              <a:prstGeom prst="star5">
                <a:avLst>
                  <a:gd name="adj" fmla="val 19098"/>
                  <a:gd name="hf" fmla="val 105146"/>
                  <a:gd name="vf" fmla="val 11055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5" name="Google Shape;405;p37"/>
          <p:cNvSpPr txBox="1">
            <a:spLocks noGrp="1"/>
          </p:cNvSpPr>
          <p:nvPr>
            <p:ph type="subTitle" idx="1"/>
          </p:nvPr>
        </p:nvSpPr>
        <p:spPr>
          <a:xfrm>
            <a:off x="4603258" y="2324422"/>
            <a:ext cx="4450116" cy="162607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        傳統的訂房以紙本記錄，過程耗時、且人工紀錄的方式也容易出錯。因此我們想開發此訂房系統讓客戶能透過此系統訂房並實現即時更新的房間狀態、快速確認預訂和取消預訂等功能。</a:t>
            </a:r>
            <a:endParaRPr lang="en-US" altLang="zh-TW" dirty="0"/>
          </a:p>
          <a:p>
            <a:pPr marL="0" lvl="0" indent="0" algn="l" rtl="0">
              <a:spcBef>
                <a:spcPts val="0"/>
              </a:spcBef>
              <a:spcAft>
                <a:spcPts val="0"/>
              </a:spcAft>
              <a:buNone/>
            </a:pPr>
            <a:r>
              <a:rPr lang="zh-TW" altLang="en-US" dirty="0"/>
              <a:t>        同時，訂房管理系統也能幫助業主更好地管理房間，提高運營效率和收益。</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pic>
        <p:nvPicPr>
          <p:cNvPr id="515" name="Google Shape;515;p43"/>
          <p:cNvPicPr preferRelativeResize="0"/>
          <p:nvPr/>
        </p:nvPicPr>
        <p:blipFill rotWithShape="1">
          <a:blip r:embed="rId3">
            <a:alphaModFix/>
          </a:blip>
          <a:srcRect l="21319" t="2735" r="701" b="3587"/>
          <a:stretch/>
        </p:blipFill>
        <p:spPr>
          <a:xfrm rot="-245170">
            <a:off x="3743623" y="585791"/>
            <a:ext cx="4951179" cy="3971917"/>
          </a:xfrm>
          <a:prstGeom prst="rect">
            <a:avLst/>
          </a:prstGeom>
          <a:noFill/>
          <a:ln>
            <a:noFill/>
          </a:ln>
        </p:spPr>
      </p:pic>
      <p:grpSp>
        <p:nvGrpSpPr>
          <p:cNvPr id="516" name="Google Shape;516;p43"/>
          <p:cNvGrpSpPr/>
          <p:nvPr/>
        </p:nvGrpSpPr>
        <p:grpSpPr>
          <a:xfrm flipH="1">
            <a:off x="0" y="172382"/>
            <a:ext cx="5218445" cy="4435336"/>
            <a:chOff x="3505400" y="258862"/>
            <a:chExt cx="4552028" cy="4791850"/>
          </a:xfrm>
        </p:grpSpPr>
        <p:sp>
          <p:nvSpPr>
            <p:cNvPr id="517" name="Google Shape;517;p43"/>
            <p:cNvSpPr/>
            <p:nvPr/>
          </p:nvSpPr>
          <p:spPr>
            <a:xfrm>
              <a:off x="3705103" y="258862"/>
              <a:ext cx="4352325" cy="4791850"/>
            </a:xfrm>
            <a:custGeom>
              <a:avLst/>
              <a:gdLst/>
              <a:ahLst/>
              <a:cxnLst/>
              <a:rect l="l" t="t" r="r" b="b"/>
              <a:pathLst>
                <a:path w="174093" h="191674" extrusionOk="0">
                  <a:moveTo>
                    <a:pt x="22652" y="165987"/>
                  </a:moveTo>
                  <a:lnTo>
                    <a:pt x="173768" y="191674"/>
                  </a:lnTo>
                  <a:lnTo>
                    <a:pt x="174093" y="0"/>
                  </a:lnTo>
                  <a:lnTo>
                    <a:pt x="0" y="55820"/>
                  </a:lnTo>
                  <a:close/>
                </a:path>
              </a:pathLst>
            </a:custGeom>
            <a:solidFill>
              <a:schemeClr val="lt2"/>
            </a:solidFill>
            <a:ln>
              <a:noFill/>
            </a:ln>
          </p:spPr>
        </p:sp>
        <p:sp>
          <p:nvSpPr>
            <p:cNvPr id="518" name="Google Shape;518;p43"/>
            <p:cNvSpPr/>
            <p:nvPr/>
          </p:nvSpPr>
          <p:spPr>
            <a:xfrm rot="10800000" flipH="1">
              <a:off x="3636512" y="1687558"/>
              <a:ext cx="454990" cy="2319844"/>
            </a:xfrm>
            <a:custGeom>
              <a:avLst/>
              <a:gdLst/>
              <a:ahLst/>
              <a:cxnLst/>
              <a:rect l="l" t="t" r="r" b="b"/>
              <a:pathLst>
                <a:path w="13297" h="67797" extrusionOk="0">
                  <a:moveTo>
                    <a:pt x="0" y="67797"/>
                  </a:moveTo>
                  <a:lnTo>
                    <a:pt x="6151" y="0"/>
                  </a:lnTo>
                  <a:lnTo>
                    <a:pt x="13297" y="1129"/>
                  </a:lnTo>
                  <a:close/>
                </a:path>
              </a:pathLst>
            </a:custGeom>
            <a:solidFill>
              <a:schemeClr val="accent1"/>
            </a:solidFill>
            <a:ln>
              <a:noFill/>
            </a:ln>
          </p:spPr>
        </p:sp>
        <p:sp>
          <p:nvSpPr>
            <p:cNvPr id="519" name="Google Shape;519;p43"/>
            <p:cNvSpPr/>
            <p:nvPr/>
          </p:nvSpPr>
          <p:spPr>
            <a:xfrm>
              <a:off x="4285600" y="4486241"/>
              <a:ext cx="1715150" cy="298150"/>
            </a:xfrm>
            <a:custGeom>
              <a:avLst/>
              <a:gdLst/>
              <a:ahLst/>
              <a:cxnLst/>
              <a:rect l="l" t="t" r="r" b="b"/>
              <a:pathLst>
                <a:path w="68606" h="11926" extrusionOk="0">
                  <a:moveTo>
                    <a:pt x="68606" y="11926"/>
                  </a:moveTo>
                  <a:lnTo>
                    <a:pt x="0" y="0"/>
                  </a:lnTo>
                  <a:lnTo>
                    <a:pt x="1286" y="5921"/>
                  </a:lnTo>
                  <a:close/>
                </a:path>
              </a:pathLst>
            </a:custGeom>
            <a:solidFill>
              <a:schemeClr val="accent2"/>
            </a:solidFill>
            <a:ln>
              <a:noFill/>
            </a:ln>
          </p:spPr>
        </p:sp>
        <p:sp>
          <p:nvSpPr>
            <p:cNvPr id="520" name="Google Shape;520;p43"/>
            <p:cNvSpPr/>
            <p:nvPr/>
          </p:nvSpPr>
          <p:spPr>
            <a:xfrm>
              <a:off x="3505400" y="547725"/>
              <a:ext cx="2828725" cy="1027000"/>
            </a:xfrm>
            <a:custGeom>
              <a:avLst/>
              <a:gdLst/>
              <a:ahLst/>
              <a:cxnLst/>
              <a:rect l="l" t="t" r="r" b="b"/>
              <a:pathLst>
                <a:path w="113149" h="41080" extrusionOk="0">
                  <a:moveTo>
                    <a:pt x="0" y="0"/>
                  </a:moveTo>
                  <a:lnTo>
                    <a:pt x="7531" y="41080"/>
                  </a:lnTo>
                  <a:lnTo>
                    <a:pt x="113149" y="7809"/>
                  </a:lnTo>
                  <a:close/>
                </a:path>
              </a:pathLst>
            </a:custGeom>
            <a:solidFill>
              <a:schemeClr val="accent2"/>
            </a:solidFill>
            <a:ln>
              <a:noFill/>
            </a:ln>
          </p:spPr>
        </p:sp>
      </p:grpSp>
      <p:sp>
        <p:nvSpPr>
          <p:cNvPr id="521" name="Google Shape;521;p43"/>
          <p:cNvSpPr txBox="1">
            <a:spLocks noGrp="1"/>
          </p:cNvSpPr>
          <p:nvPr>
            <p:ph type="title"/>
          </p:nvPr>
        </p:nvSpPr>
        <p:spPr>
          <a:xfrm>
            <a:off x="996132" y="1772284"/>
            <a:ext cx="2723288" cy="176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TW" altLang="en-US" sz="4000" b="1" dirty="0"/>
              <a:t>開發環境</a:t>
            </a:r>
            <a:r>
              <a:rPr lang="en-US" altLang="zh-TW" sz="4000" b="1" dirty="0"/>
              <a:t>&amp;</a:t>
            </a:r>
            <a:br>
              <a:rPr lang="en-US" altLang="zh-TW" sz="4000" b="1" dirty="0"/>
            </a:br>
            <a:r>
              <a:rPr lang="zh-TW" altLang="en-US" sz="4000" b="1" dirty="0"/>
              <a:t>程式語言</a:t>
            </a:r>
            <a:endParaRPr sz="4000" b="1" dirty="0"/>
          </a:p>
        </p:txBody>
      </p:sp>
      <p:sp>
        <p:nvSpPr>
          <p:cNvPr id="522" name="Google Shape;522;p43"/>
          <p:cNvSpPr txBox="1">
            <a:spLocks noGrp="1"/>
          </p:cNvSpPr>
          <p:nvPr>
            <p:ph type="title" idx="2"/>
          </p:nvPr>
        </p:nvSpPr>
        <p:spPr>
          <a:xfrm>
            <a:off x="3846225" y="408825"/>
            <a:ext cx="1095000" cy="9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523" name="Google Shape;523;p43"/>
          <p:cNvSpPr/>
          <p:nvPr/>
        </p:nvSpPr>
        <p:spPr>
          <a:xfrm>
            <a:off x="8610625" y="396000"/>
            <a:ext cx="166875" cy="1994050"/>
          </a:xfrm>
          <a:custGeom>
            <a:avLst/>
            <a:gdLst/>
            <a:ahLst/>
            <a:cxnLst/>
            <a:rect l="l" t="t" r="r" b="b"/>
            <a:pathLst>
              <a:path w="6675" h="79762" extrusionOk="0">
                <a:moveTo>
                  <a:pt x="5184" y="79762"/>
                </a:moveTo>
                <a:lnTo>
                  <a:pt x="0" y="552"/>
                </a:lnTo>
                <a:lnTo>
                  <a:pt x="6675" y="0"/>
                </a:lnTo>
                <a:close/>
              </a:path>
            </a:pathLst>
          </a:custGeom>
          <a:solidFill>
            <a:schemeClr val="lt2"/>
          </a:solidFill>
          <a:ln>
            <a:noFill/>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sp>
        <p:nvSpPr>
          <p:cNvPr id="1067" name="Google Shape;1067;p63"/>
          <p:cNvSpPr txBox="1">
            <a:spLocks noGrp="1"/>
          </p:cNvSpPr>
          <p:nvPr>
            <p:ph type="title"/>
          </p:nvPr>
        </p:nvSpPr>
        <p:spPr>
          <a:xfrm>
            <a:off x="703773" y="518877"/>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zh-TW" altLang="en-US" sz="3200" b="1" dirty="0"/>
              <a:t>開發環境</a:t>
            </a:r>
            <a:endParaRPr sz="3200" b="1" dirty="0"/>
          </a:p>
        </p:txBody>
      </p:sp>
      <p:grpSp>
        <p:nvGrpSpPr>
          <p:cNvPr id="1069" name="Google Shape;1069;p63"/>
          <p:cNvGrpSpPr/>
          <p:nvPr/>
        </p:nvGrpSpPr>
        <p:grpSpPr>
          <a:xfrm>
            <a:off x="92182" y="1579245"/>
            <a:ext cx="4346342" cy="3313652"/>
            <a:chOff x="1266417" y="1859094"/>
            <a:chExt cx="3849933" cy="2745302"/>
          </a:xfrm>
        </p:grpSpPr>
        <p:sp>
          <p:nvSpPr>
            <p:cNvPr id="1070" name="Google Shape;1070;p63"/>
            <p:cNvSpPr/>
            <p:nvPr/>
          </p:nvSpPr>
          <p:spPr>
            <a:xfrm>
              <a:off x="2873500" y="4080951"/>
              <a:ext cx="635776" cy="462529"/>
            </a:xfrm>
            <a:custGeom>
              <a:avLst/>
              <a:gdLst/>
              <a:ahLst/>
              <a:cxnLst/>
              <a:rect l="l" t="t" r="r" b="b"/>
              <a:pathLst>
                <a:path w="30460" h="16972" extrusionOk="0">
                  <a:moveTo>
                    <a:pt x="3812" y="0"/>
                  </a:moveTo>
                  <a:lnTo>
                    <a:pt x="1" y="16971"/>
                  </a:lnTo>
                  <a:lnTo>
                    <a:pt x="30459" y="16971"/>
                  </a:lnTo>
                  <a:lnTo>
                    <a:pt x="266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3"/>
            <p:cNvSpPr/>
            <p:nvPr/>
          </p:nvSpPr>
          <p:spPr>
            <a:xfrm>
              <a:off x="1266417" y="1859094"/>
              <a:ext cx="3849933" cy="2330219"/>
            </a:xfrm>
            <a:custGeom>
              <a:avLst/>
              <a:gdLst/>
              <a:ahLst/>
              <a:cxnLst/>
              <a:rect l="l" t="t" r="r" b="b"/>
              <a:pathLst>
                <a:path w="184450" h="111654" extrusionOk="0">
                  <a:moveTo>
                    <a:pt x="5240" y="0"/>
                  </a:moveTo>
                  <a:cubicBezTo>
                    <a:pt x="2352" y="0"/>
                    <a:pt x="0" y="2353"/>
                    <a:pt x="0" y="5241"/>
                  </a:cubicBezTo>
                  <a:lnTo>
                    <a:pt x="0" y="106413"/>
                  </a:lnTo>
                  <a:cubicBezTo>
                    <a:pt x="0" y="109301"/>
                    <a:pt x="2352" y="111653"/>
                    <a:pt x="5240" y="111653"/>
                  </a:cubicBezTo>
                  <a:lnTo>
                    <a:pt x="179210" y="111653"/>
                  </a:lnTo>
                  <a:cubicBezTo>
                    <a:pt x="182098" y="111653"/>
                    <a:pt x="184450" y="109301"/>
                    <a:pt x="184450" y="106413"/>
                  </a:cubicBezTo>
                  <a:lnTo>
                    <a:pt x="184450" y="5241"/>
                  </a:lnTo>
                  <a:cubicBezTo>
                    <a:pt x="184450" y="2353"/>
                    <a:pt x="182098" y="0"/>
                    <a:pt x="179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3"/>
            <p:cNvSpPr/>
            <p:nvPr/>
          </p:nvSpPr>
          <p:spPr>
            <a:xfrm>
              <a:off x="3144462" y="1919993"/>
              <a:ext cx="82050" cy="70436"/>
            </a:xfrm>
            <a:custGeom>
              <a:avLst/>
              <a:gdLst/>
              <a:ahLst/>
              <a:cxnLst/>
              <a:rect l="l" t="t" r="r" b="b"/>
              <a:pathLst>
                <a:path w="3931" h="3375" extrusionOk="0">
                  <a:moveTo>
                    <a:pt x="2233" y="0"/>
                  </a:moveTo>
                  <a:cubicBezTo>
                    <a:pt x="744" y="0"/>
                    <a:pt x="0" y="1816"/>
                    <a:pt x="1042" y="2888"/>
                  </a:cubicBezTo>
                  <a:cubicBezTo>
                    <a:pt x="1387" y="3224"/>
                    <a:pt x="1809" y="3374"/>
                    <a:pt x="2223" y="3374"/>
                  </a:cubicBezTo>
                  <a:cubicBezTo>
                    <a:pt x="3095" y="3374"/>
                    <a:pt x="3930" y="2707"/>
                    <a:pt x="3930" y="1697"/>
                  </a:cubicBezTo>
                  <a:cubicBezTo>
                    <a:pt x="3930" y="774"/>
                    <a:pt x="3186" y="0"/>
                    <a:pt x="2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3"/>
            <p:cNvSpPr/>
            <p:nvPr/>
          </p:nvSpPr>
          <p:spPr>
            <a:xfrm>
              <a:off x="3135132" y="4037046"/>
              <a:ext cx="112503" cy="112489"/>
            </a:xfrm>
            <a:custGeom>
              <a:avLst/>
              <a:gdLst/>
              <a:ahLst/>
              <a:cxnLst/>
              <a:rect l="l" t="t" r="r" b="b"/>
              <a:pathLst>
                <a:path w="5390" h="5390" extrusionOk="0">
                  <a:moveTo>
                    <a:pt x="2680" y="1"/>
                  </a:moveTo>
                  <a:cubicBezTo>
                    <a:pt x="1221" y="1"/>
                    <a:pt x="0" y="1221"/>
                    <a:pt x="0" y="2680"/>
                  </a:cubicBezTo>
                  <a:cubicBezTo>
                    <a:pt x="0" y="4169"/>
                    <a:pt x="1221" y="5390"/>
                    <a:pt x="2680" y="5390"/>
                  </a:cubicBezTo>
                  <a:cubicBezTo>
                    <a:pt x="4169" y="5390"/>
                    <a:pt x="5390" y="4169"/>
                    <a:pt x="5390" y="2680"/>
                  </a:cubicBezTo>
                  <a:cubicBezTo>
                    <a:pt x="5390" y="1221"/>
                    <a:pt x="4169" y="1"/>
                    <a:pt x="2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3"/>
            <p:cNvSpPr/>
            <p:nvPr/>
          </p:nvSpPr>
          <p:spPr>
            <a:xfrm>
              <a:off x="2490672" y="4543477"/>
              <a:ext cx="1401421" cy="60920"/>
            </a:xfrm>
            <a:custGeom>
              <a:avLst/>
              <a:gdLst/>
              <a:ahLst/>
              <a:cxnLst/>
              <a:rect l="l" t="t" r="r" b="b"/>
              <a:pathLst>
                <a:path w="67142" h="2919" extrusionOk="0">
                  <a:moveTo>
                    <a:pt x="1936" y="0"/>
                  </a:moveTo>
                  <a:cubicBezTo>
                    <a:pt x="1" y="0"/>
                    <a:pt x="1" y="2918"/>
                    <a:pt x="1936" y="2918"/>
                  </a:cubicBezTo>
                  <a:lnTo>
                    <a:pt x="65206" y="2918"/>
                  </a:lnTo>
                  <a:cubicBezTo>
                    <a:pt x="67141" y="2918"/>
                    <a:pt x="67141" y="0"/>
                    <a:pt x="65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Visual Studio Download for Free - 2023 Latest Version">
            <a:extLst>
              <a:ext uri="{FF2B5EF4-FFF2-40B4-BE49-F238E27FC236}">
                <a16:creationId xmlns:a16="http://schemas.microsoft.com/office/drawing/2014/main" id="{C7E1A698-A1A1-4B48-81B9-4C74734455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002" y="1941588"/>
            <a:ext cx="3771386" cy="2087948"/>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oogle Shape;1069;p63">
            <a:extLst>
              <a:ext uri="{FF2B5EF4-FFF2-40B4-BE49-F238E27FC236}">
                <a16:creationId xmlns:a16="http://schemas.microsoft.com/office/drawing/2014/main" id="{4C67622F-98EA-4DB9-AD21-96D32FA0817F}"/>
              </a:ext>
            </a:extLst>
          </p:cNvPr>
          <p:cNvGrpSpPr/>
          <p:nvPr/>
        </p:nvGrpSpPr>
        <p:grpSpPr>
          <a:xfrm>
            <a:off x="4710054" y="1579244"/>
            <a:ext cx="4346342" cy="3313652"/>
            <a:chOff x="1266417" y="1859094"/>
            <a:chExt cx="3849933" cy="2745302"/>
          </a:xfrm>
        </p:grpSpPr>
        <p:sp>
          <p:nvSpPr>
            <p:cNvPr id="20" name="Google Shape;1070;p63">
              <a:extLst>
                <a:ext uri="{FF2B5EF4-FFF2-40B4-BE49-F238E27FC236}">
                  <a16:creationId xmlns:a16="http://schemas.microsoft.com/office/drawing/2014/main" id="{83A82F16-3749-4DFE-A8DA-215D4BD75500}"/>
                </a:ext>
              </a:extLst>
            </p:cNvPr>
            <p:cNvSpPr/>
            <p:nvPr/>
          </p:nvSpPr>
          <p:spPr>
            <a:xfrm>
              <a:off x="2873500" y="4080951"/>
              <a:ext cx="635776" cy="462529"/>
            </a:xfrm>
            <a:custGeom>
              <a:avLst/>
              <a:gdLst/>
              <a:ahLst/>
              <a:cxnLst/>
              <a:rect l="l" t="t" r="r" b="b"/>
              <a:pathLst>
                <a:path w="30460" h="16972" extrusionOk="0">
                  <a:moveTo>
                    <a:pt x="3812" y="0"/>
                  </a:moveTo>
                  <a:lnTo>
                    <a:pt x="1" y="16971"/>
                  </a:lnTo>
                  <a:lnTo>
                    <a:pt x="30459" y="16971"/>
                  </a:lnTo>
                  <a:lnTo>
                    <a:pt x="266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71;p63">
              <a:extLst>
                <a:ext uri="{FF2B5EF4-FFF2-40B4-BE49-F238E27FC236}">
                  <a16:creationId xmlns:a16="http://schemas.microsoft.com/office/drawing/2014/main" id="{CC8E5AD6-084B-4925-AD50-14F51E27C4FA}"/>
                </a:ext>
              </a:extLst>
            </p:cNvPr>
            <p:cNvSpPr/>
            <p:nvPr/>
          </p:nvSpPr>
          <p:spPr>
            <a:xfrm>
              <a:off x="1266417" y="1859094"/>
              <a:ext cx="3849933" cy="2330219"/>
            </a:xfrm>
            <a:custGeom>
              <a:avLst/>
              <a:gdLst/>
              <a:ahLst/>
              <a:cxnLst/>
              <a:rect l="l" t="t" r="r" b="b"/>
              <a:pathLst>
                <a:path w="184450" h="111654" extrusionOk="0">
                  <a:moveTo>
                    <a:pt x="5240" y="0"/>
                  </a:moveTo>
                  <a:cubicBezTo>
                    <a:pt x="2352" y="0"/>
                    <a:pt x="0" y="2353"/>
                    <a:pt x="0" y="5241"/>
                  </a:cubicBezTo>
                  <a:lnTo>
                    <a:pt x="0" y="106413"/>
                  </a:lnTo>
                  <a:cubicBezTo>
                    <a:pt x="0" y="109301"/>
                    <a:pt x="2352" y="111653"/>
                    <a:pt x="5240" y="111653"/>
                  </a:cubicBezTo>
                  <a:lnTo>
                    <a:pt x="179210" y="111653"/>
                  </a:lnTo>
                  <a:cubicBezTo>
                    <a:pt x="182098" y="111653"/>
                    <a:pt x="184450" y="109301"/>
                    <a:pt x="184450" y="106413"/>
                  </a:cubicBezTo>
                  <a:lnTo>
                    <a:pt x="184450" y="5241"/>
                  </a:lnTo>
                  <a:cubicBezTo>
                    <a:pt x="184450" y="2353"/>
                    <a:pt x="182098" y="0"/>
                    <a:pt x="179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72;p63">
              <a:extLst>
                <a:ext uri="{FF2B5EF4-FFF2-40B4-BE49-F238E27FC236}">
                  <a16:creationId xmlns:a16="http://schemas.microsoft.com/office/drawing/2014/main" id="{B985CEDF-374D-43C8-93B0-BE223FC2CE0F}"/>
                </a:ext>
              </a:extLst>
            </p:cNvPr>
            <p:cNvSpPr/>
            <p:nvPr/>
          </p:nvSpPr>
          <p:spPr>
            <a:xfrm>
              <a:off x="3144462" y="1919993"/>
              <a:ext cx="82050" cy="70436"/>
            </a:xfrm>
            <a:custGeom>
              <a:avLst/>
              <a:gdLst/>
              <a:ahLst/>
              <a:cxnLst/>
              <a:rect l="l" t="t" r="r" b="b"/>
              <a:pathLst>
                <a:path w="3931" h="3375" extrusionOk="0">
                  <a:moveTo>
                    <a:pt x="2233" y="0"/>
                  </a:moveTo>
                  <a:cubicBezTo>
                    <a:pt x="744" y="0"/>
                    <a:pt x="0" y="1816"/>
                    <a:pt x="1042" y="2888"/>
                  </a:cubicBezTo>
                  <a:cubicBezTo>
                    <a:pt x="1387" y="3224"/>
                    <a:pt x="1809" y="3374"/>
                    <a:pt x="2223" y="3374"/>
                  </a:cubicBezTo>
                  <a:cubicBezTo>
                    <a:pt x="3095" y="3374"/>
                    <a:pt x="3930" y="2707"/>
                    <a:pt x="3930" y="1697"/>
                  </a:cubicBezTo>
                  <a:cubicBezTo>
                    <a:pt x="3930" y="774"/>
                    <a:pt x="3186" y="0"/>
                    <a:pt x="2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73;p63">
              <a:extLst>
                <a:ext uri="{FF2B5EF4-FFF2-40B4-BE49-F238E27FC236}">
                  <a16:creationId xmlns:a16="http://schemas.microsoft.com/office/drawing/2014/main" id="{A463FBB8-B2EF-4901-8B8A-703F4E408221}"/>
                </a:ext>
              </a:extLst>
            </p:cNvPr>
            <p:cNvSpPr/>
            <p:nvPr/>
          </p:nvSpPr>
          <p:spPr>
            <a:xfrm>
              <a:off x="3135132" y="4037046"/>
              <a:ext cx="112503" cy="112489"/>
            </a:xfrm>
            <a:custGeom>
              <a:avLst/>
              <a:gdLst/>
              <a:ahLst/>
              <a:cxnLst/>
              <a:rect l="l" t="t" r="r" b="b"/>
              <a:pathLst>
                <a:path w="5390" h="5390" extrusionOk="0">
                  <a:moveTo>
                    <a:pt x="2680" y="1"/>
                  </a:moveTo>
                  <a:cubicBezTo>
                    <a:pt x="1221" y="1"/>
                    <a:pt x="0" y="1221"/>
                    <a:pt x="0" y="2680"/>
                  </a:cubicBezTo>
                  <a:cubicBezTo>
                    <a:pt x="0" y="4169"/>
                    <a:pt x="1221" y="5390"/>
                    <a:pt x="2680" y="5390"/>
                  </a:cubicBezTo>
                  <a:cubicBezTo>
                    <a:pt x="4169" y="5390"/>
                    <a:pt x="5390" y="4169"/>
                    <a:pt x="5390" y="2680"/>
                  </a:cubicBezTo>
                  <a:cubicBezTo>
                    <a:pt x="5390" y="1221"/>
                    <a:pt x="4169" y="1"/>
                    <a:pt x="2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74;p63">
              <a:extLst>
                <a:ext uri="{FF2B5EF4-FFF2-40B4-BE49-F238E27FC236}">
                  <a16:creationId xmlns:a16="http://schemas.microsoft.com/office/drawing/2014/main" id="{54BE282C-F4F5-43F8-A87A-09CF2A62832A}"/>
                </a:ext>
              </a:extLst>
            </p:cNvPr>
            <p:cNvSpPr/>
            <p:nvPr/>
          </p:nvSpPr>
          <p:spPr>
            <a:xfrm>
              <a:off x="2490672" y="4543477"/>
              <a:ext cx="1401421" cy="60920"/>
            </a:xfrm>
            <a:custGeom>
              <a:avLst/>
              <a:gdLst/>
              <a:ahLst/>
              <a:cxnLst/>
              <a:rect l="l" t="t" r="r" b="b"/>
              <a:pathLst>
                <a:path w="67142" h="2919" extrusionOk="0">
                  <a:moveTo>
                    <a:pt x="1936" y="0"/>
                  </a:moveTo>
                  <a:cubicBezTo>
                    <a:pt x="1" y="0"/>
                    <a:pt x="1" y="2918"/>
                    <a:pt x="1936" y="2918"/>
                  </a:cubicBezTo>
                  <a:lnTo>
                    <a:pt x="65206" y="2918"/>
                  </a:lnTo>
                  <a:cubicBezTo>
                    <a:pt x="67141" y="2918"/>
                    <a:pt x="67141" y="0"/>
                    <a:pt x="65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0" name="Picture 6" descr="Microsoft Access - CEDIFORMACIO">
            <a:extLst>
              <a:ext uri="{FF2B5EF4-FFF2-40B4-BE49-F238E27FC236}">
                <a16:creationId xmlns:a16="http://schemas.microsoft.com/office/drawing/2014/main" id="{796D9466-3C2E-4A84-8332-2A60A7E85C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72050" y="1941589"/>
            <a:ext cx="3798948" cy="208794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pic>
        <p:nvPicPr>
          <p:cNvPr id="704" name="Google Shape;704;p49"/>
          <p:cNvPicPr preferRelativeResize="0"/>
          <p:nvPr/>
        </p:nvPicPr>
        <p:blipFill rotWithShape="1">
          <a:blip r:embed="rId3">
            <a:alphaModFix/>
          </a:blip>
          <a:srcRect l="26996" t="9559" r="3243" b="5167"/>
          <a:stretch/>
        </p:blipFill>
        <p:spPr>
          <a:xfrm rot="134432">
            <a:off x="342697" y="541598"/>
            <a:ext cx="4982654" cy="4060302"/>
          </a:xfrm>
          <a:prstGeom prst="rect">
            <a:avLst/>
          </a:prstGeom>
          <a:noFill/>
          <a:ln>
            <a:noFill/>
          </a:ln>
        </p:spPr>
      </p:pic>
      <p:grpSp>
        <p:nvGrpSpPr>
          <p:cNvPr id="705" name="Google Shape;705;p49"/>
          <p:cNvGrpSpPr/>
          <p:nvPr/>
        </p:nvGrpSpPr>
        <p:grpSpPr>
          <a:xfrm rot="493058">
            <a:off x="3986918" y="175786"/>
            <a:ext cx="5542581" cy="4705200"/>
            <a:chOff x="4013125" y="150214"/>
            <a:chExt cx="5161042" cy="4381304"/>
          </a:xfrm>
        </p:grpSpPr>
        <p:sp>
          <p:nvSpPr>
            <p:cNvPr id="706" name="Google Shape;706;p49"/>
            <p:cNvSpPr/>
            <p:nvPr/>
          </p:nvSpPr>
          <p:spPr>
            <a:xfrm>
              <a:off x="4731967" y="3933643"/>
              <a:ext cx="2102300" cy="597875"/>
            </a:xfrm>
            <a:custGeom>
              <a:avLst/>
              <a:gdLst/>
              <a:ahLst/>
              <a:cxnLst/>
              <a:rect l="l" t="t" r="r" b="b"/>
              <a:pathLst>
                <a:path w="84092" h="23915" extrusionOk="0">
                  <a:moveTo>
                    <a:pt x="84092" y="0"/>
                  </a:moveTo>
                  <a:lnTo>
                    <a:pt x="0" y="13593"/>
                  </a:lnTo>
                  <a:lnTo>
                    <a:pt x="2167" y="23915"/>
                  </a:lnTo>
                  <a:close/>
                </a:path>
              </a:pathLst>
            </a:custGeom>
            <a:solidFill>
              <a:schemeClr val="lt2"/>
            </a:solidFill>
            <a:ln>
              <a:noFill/>
            </a:ln>
          </p:spPr>
        </p:sp>
        <p:sp>
          <p:nvSpPr>
            <p:cNvPr id="707" name="Google Shape;707;p49"/>
            <p:cNvSpPr/>
            <p:nvPr/>
          </p:nvSpPr>
          <p:spPr>
            <a:xfrm>
              <a:off x="7727341" y="154484"/>
              <a:ext cx="1149058" cy="334966"/>
            </a:xfrm>
            <a:custGeom>
              <a:avLst/>
              <a:gdLst/>
              <a:ahLst/>
              <a:cxnLst/>
              <a:rect l="l" t="t" r="r" b="b"/>
              <a:pathLst>
                <a:path w="51435" h="14994" extrusionOk="0">
                  <a:moveTo>
                    <a:pt x="51435" y="1143"/>
                  </a:moveTo>
                  <a:lnTo>
                    <a:pt x="0" y="0"/>
                  </a:lnTo>
                  <a:lnTo>
                    <a:pt x="5065" y="14994"/>
                  </a:lnTo>
                  <a:close/>
                </a:path>
              </a:pathLst>
            </a:custGeom>
            <a:solidFill>
              <a:schemeClr val="accent2"/>
            </a:solidFill>
            <a:ln>
              <a:noFill/>
            </a:ln>
          </p:spPr>
        </p:sp>
        <p:sp>
          <p:nvSpPr>
            <p:cNvPr id="708" name="Google Shape;708;p49"/>
            <p:cNvSpPr/>
            <p:nvPr/>
          </p:nvSpPr>
          <p:spPr>
            <a:xfrm>
              <a:off x="4211792" y="150214"/>
              <a:ext cx="4962375" cy="4041600"/>
            </a:xfrm>
            <a:custGeom>
              <a:avLst/>
              <a:gdLst/>
              <a:ahLst/>
              <a:cxnLst/>
              <a:rect l="l" t="t" r="r" b="b"/>
              <a:pathLst>
                <a:path w="198495" h="161664" extrusionOk="0">
                  <a:moveTo>
                    <a:pt x="20242" y="161664"/>
                  </a:moveTo>
                  <a:lnTo>
                    <a:pt x="198399" y="134678"/>
                  </a:lnTo>
                  <a:lnTo>
                    <a:pt x="198495" y="0"/>
                  </a:lnTo>
                  <a:lnTo>
                    <a:pt x="0" y="63218"/>
                  </a:lnTo>
                  <a:close/>
                </a:path>
              </a:pathLst>
            </a:custGeom>
            <a:solidFill>
              <a:schemeClr val="accent3"/>
            </a:solidFill>
            <a:ln>
              <a:noFill/>
            </a:ln>
          </p:spPr>
        </p:sp>
        <p:sp>
          <p:nvSpPr>
            <p:cNvPr id="709" name="Google Shape;709;p49"/>
            <p:cNvSpPr/>
            <p:nvPr/>
          </p:nvSpPr>
          <p:spPr>
            <a:xfrm>
              <a:off x="4013125" y="619646"/>
              <a:ext cx="2828725" cy="1027000"/>
            </a:xfrm>
            <a:custGeom>
              <a:avLst/>
              <a:gdLst/>
              <a:ahLst/>
              <a:cxnLst/>
              <a:rect l="l" t="t" r="r" b="b"/>
              <a:pathLst>
                <a:path w="113149" h="41080" extrusionOk="0">
                  <a:moveTo>
                    <a:pt x="0" y="0"/>
                  </a:moveTo>
                  <a:lnTo>
                    <a:pt x="7531" y="41080"/>
                  </a:lnTo>
                  <a:lnTo>
                    <a:pt x="113149" y="7809"/>
                  </a:lnTo>
                  <a:close/>
                </a:path>
              </a:pathLst>
            </a:custGeom>
            <a:solidFill>
              <a:schemeClr val="lt2"/>
            </a:solidFill>
            <a:ln>
              <a:noFill/>
            </a:ln>
          </p:spPr>
        </p:sp>
      </p:grpSp>
      <p:sp>
        <p:nvSpPr>
          <p:cNvPr id="710" name="Google Shape;710;p49"/>
          <p:cNvSpPr txBox="1">
            <a:spLocks noGrp="1"/>
          </p:cNvSpPr>
          <p:nvPr>
            <p:ph type="title"/>
          </p:nvPr>
        </p:nvSpPr>
        <p:spPr>
          <a:xfrm>
            <a:off x="4724399" y="1783184"/>
            <a:ext cx="4005263" cy="176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altLang="en-US" sz="4000" b="1" dirty="0"/>
              <a:t>系統架構</a:t>
            </a:r>
            <a:r>
              <a:rPr lang="en-US" altLang="zh-TW" sz="4000" b="1" dirty="0"/>
              <a:t>&amp;</a:t>
            </a:r>
            <a:r>
              <a:rPr lang="zh-TW" altLang="en-US" sz="4000" b="1" dirty="0"/>
              <a:t>功能</a:t>
            </a:r>
            <a:endParaRPr sz="4000" b="1" dirty="0"/>
          </a:p>
        </p:txBody>
      </p:sp>
      <p:sp>
        <p:nvSpPr>
          <p:cNvPr id="711" name="Google Shape;711;p49"/>
          <p:cNvSpPr txBox="1">
            <a:spLocks noGrp="1"/>
          </p:cNvSpPr>
          <p:nvPr>
            <p:ph type="title" idx="2"/>
          </p:nvPr>
        </p:nvSpPr>
        <p:spPr>
          <a:xfrm>
            <a:off x="4381904" y="376588"/>
            <a:ext cx="1095000" cy="95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53"/>
          <p:cNvSpPr txBox="1">
            <a:spLocks noGrp="1"/>
          </p:cNvSpPr>
          <p:nvPr>
            <p:ph type="title"/>
          </p:nvPr>
        </p:nvSpPr>
        <p:spPr>
          <a:xfrm>
            <a:off x="713226"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Functions</a:t>
            </a:r>
            <a:endParaRPr dirty="0"/>
          </a:p>
        </p:txBody>
      </p:sp>
      <p:grpSp>
        <p:nvGrpSpPr>
          <p:cNvPr id="26" name="Google Shape;811;p54">
            <a:extLst>
              <a:ext uri="{FF2B5EF4-FFF2-40B4-BE49-F238E27FC236}">
                <a16:creationId xmlns:a16="http://schemas.microsoft.com/office/drawing/2014/main" id="{82A988AA-7C47-463F-9091-C975EFA038E6}"/>
              </a:ext>
            </a:extLst>
          </p:cNvPr>
          <p:cNvGrpSpPr/>
          <p:nvPr/>
        </p:nvGrpSpPr>
        <p:grpSpPr>
          <a:xfrm>
            <a:off x="745253" y="1377826"/>
            <a:ext cx="2518529" cy="438979"/>
            <a:chOff x="1649275" y="787500"/>
            <a:chExt cx="2484369" cy="505725"/>
          </a:xfrm>
        </p:grpSpPr>
        <p:sp>
          <p:nvSpPr>
            <p:cNvPr id="27" name="Google Shape;812;p54">
              <a:extLst>
                <a:ext uri="{FF2B5EF4-FFF2-40B4-BE49-F238E27FC236}">
                  <a16:creationId xmlns:a16="http://schemas.microsoft.com/office/drawing/2014/main" id="{3241B392-296A-49D3-9FF4-C9E9A1D4F57E}"/>
                </a:ext>
              </a:extLst>
            </p:cNvPr>
            <p:cNvSpPr/>
            <p:nvPr/>
          </p:nvSpPr>
          <p:spPr>
            <a:xfrm>
              <a:off x="2419107" y="796825"/>
              <a:ext cx="1714537" cy="496400"/>
            </a:xfrm>
            <a:custGeom>
              <a:avLst/>
              <a:gdLst/>
              <a:ahLst/>
              <a:cxnLst/>
              <a:rect l="l" t="t" r="r" b="b"/>
              <a:pathLst>
                <a:path w="43133" h="19856" extrusionOk="0">
                  <a:moveTo>
                    <a:pt x="2738" y="0"/>
                  </a:moveTo>
                  <a:lnTo>
                    <a:pt x="0" y="19856"/>
                  </a:lnTo>
                  <a:lnTo>
                    <a:pt x="43133" y="17117"/>
                  </a:lnTo>
                  <a:lnTo>
                    <a:pt x="42449" y="0"/>
                  </a:lnTo>
                  <a:close/>
                </a:path>
              </a:pathLst>
            </a:custGeom>
            <a:solidFill>
              <a:schemeClr val="lt2"/>
            </a:solidFill>
            <a:ln>
              <a:noFill/>
            </a:ln>
          </p:spPr>
        </p:sp>
        <p:sp>
          <p:nvSpPr>
            <p:cNvPr id="28" name="Google Shape;813;p54">
              <a:extLst>
                <a:ext uri="{FF2B5EF4-FFF2-40B4-BE49-F238E27FC236}">
                  <a16:creationId xmlns:a16="http://schemas.microsoft.com/office/drawing/2014/main" id="{54478845-8695-4ECE-980A-7384E01FD55C}"/>
                </a:ext>
              </a:extLst>
            </p:cNvPr>
            <p:cNvSpPr/>
            <p:nvPr/>
          </p:nvSpPr>
          <p:spPr>
            <a:xfrm>
              <a:off x="1649275" y="787500"/>
              <a:ext cx="785275" cy="496400"/>
            </a:xfrm>
            <a:custGeom>
              <a:avLst/>
              <a:gdLst/>
              <a:ahLst/>
              <a:cxnLst/>
              <a:rect l="l" t="t" r="r" b="b"/>
              <a:pathLst>
                <a:path w="31411" h="19856" extrusionOk="0">
                  <a:moveTo>
                    <a:pt x="27057" y="19856"/>
                  </a:moveTo>
                  <a:lnTo>
                    <a:pt x="31411" y="0"/>
                  </a:lnTo>
                  <a:lnTo>
                    <a:pt x="0" y="1299"/>
                  </a:lnTo>
                  <a:lnTo>
                    <a:pt x="745" y="18444"/>
                  </a:lnTo>
                  <a:close/>
                </a:path>
              </a:pathLst>
            </a:custGeom>
            <a:solidFill>
              <a:schemeClr val="accent2"/>
            </a:solidFill>
            <a:ln>
              <a:noFill/>
            </a:ln>
          </p:spPr>
        </p:sp>
      </p:grpSp>
      <p:grpSp>
        <p:nvGrpSpPr>
          <p:cNvPr id="29" name="Google Shape;814;p54">
            <a:extLst>
              <a:ext uri="{FF2B5EF4-FFF2-40B4-BE49-F238E27FC236}">
                <a16:creationId xmlns:a16="http://schemas.microsoft.com/office/drawing/2014/main" id="{2DB3575E-270D-4654-B1EB-8728ED38CFFF}"/>
              </a:ext>
            </a:extLst>
          </p:cNvPr>
          <p:cNvGrpSpPr/>
          <p:nvPr/>
        </p:nvGrpSpPr>
        <p:grpSpPr>
          <a:xfrm>
            <a:off x="708509" y="2071550"/>
            <a:ext cx="2620322" cy="424768"/>
            <a:chOff x="1537450" y="1639950"/>
            <a:chExt cx="2596200" cy="498750"/>
          </a:xfrm>
        </p:grpSpPr>
        <p:sp>
          <p:nvSpPr>
            <p:cNvPr id="30" name="Google Shape;815;p54">
              <a:extLst>
                <a:ext uri="{FF2B5EF4-FFF2-40B4-BE49-F238E27FC236}">
                  <a16:creationId xmlns:a16="http://schemas.microsoft.com/office/drawing/2014/main" id="{E4979073-E405-4D05-AFC8-BF4265C04CF8}"/>
                </a:ext>
              </a:extLst>
            </p:cNvPr>
            <p:cNvSpPr/>
            <p:nvPr/>
          </p:nvSpPr>
          <p:spPr>
            <a:xfrm>
              <a:off x="1537450" y="1639950"/>
              <a:ext cx="788250" cy="489425"/>
            </a:xfrm>
            <a:custGeom>
              <a:avLst/>
              <a:gdLst/>
              <a:ahLst/>
              <a:cxnLst/>
              <a:rect l="l" t="t" r="r" b="b"/>
              <a:pathLst>
                <a:path w="31530" h="19577" extrusionOk="0">
                  <a:moveTo>
                    <a:pt x="31530" y="19577"/>
                  </a:moveTo>
                  <a:lnTo>
                    <a:pt x="29072" y="0"/>
                  </a:lnTo>
                  <a:lnTo>
                    <a:pt x="0" y="2982"/>
                  </a:lnTo>
                  <a:lnTo>
                    <a:pt x="5218" y="18165"/>
                  </a:lnTo>
                  <a:close/>
                </a:path>
              </a:pathLst>
            </a:custGeom>
            <a:solidFill>
              <a:schemeClr val="lt2"/>
            </a:solidFill>
            <a:ln>
              <a:noFill/>
            </a:ln>
          </p:spPr>
        </p:sp>
        <p:sp>
          <p:nvSpPr>
            <p:cNvPr id="31" name="Google Shape;816;p54">
              <a:extLst>
                <a:ext uri="{FF2B5EF4-FFF2-40B4-BE49-F238E27FC236}">
                  <a16:creationId xmlns:a16="http://schemas.microsoft.com/office/drawing/2014/main" id="{A1FA5EEB-BC61-47FE-9FEF-8C5A3D3CDD29}"/>
                </a:ext>
              </a:extLst>
            </p:cNvPr>
            <p:cNvSpPr/>
            <p:nvPr/>
          </p:nvSpPr>
          <p:spPr>
            <a:xfrm>
              <a:off x="2357450" y="1639950"/>
              <a:ext cx="1776200" cy="498750"/>
            </a:xfrm>
            <a:custGeom>
              <a:avLst/>
              <a:gdLst/>
              <a:ahLst/>
              <a:cxnLst/>
              <a:rect l="l" t="t" r="r" b="b"/>
              <a:pathLst>
                <a:path w="71048" h="19950" extrusionOk="0">
                  <a:moveTo>
                    <a:pt x="0" y="0"/>
                  </a:moveTo>
                  <a:lnTo>
                    <a:pt x="2466" y="19950"/>
                  </a:lnTo>
                  <a:lnTo>
                    <a:pt x="71048" y="17211"/>
                  </a:lnTo>
                  <a:lnTo>
                    <a:pt x="69960" y="94"/>
                  </a:lnTo>
                  <a:close/>
                </a:path>
              </a:pathLst>
            </a:custGeom>
            <a:solidFill>
              <a:schemeClr val="accent2"/>
            </a:solidFill>
            <a:ln>
              <a:noFill/>
            </a:ln>
          </p:spPr>
        </p:sp>
      </p:grpSp>
      <p:sp>
        <p:nvSpPr>
          <p:cNvPr id="32" name="Google Shape;817;p54">
            <a:extLst>
              <a:ext uri="{FF2B5EF4-FFF2-40B4-BE49-F238E27FC236}">
                <a16:creationId xmlns:a16="http://schemas.microsoft.com/office/drawing/2014/main" id="{6C2D4017-B45A-48BD-8F8D-45A10CBC6D6D}"/>
              </a:ext>
            </a:extLst>
          </p:cNvPr>
          <p:cNvSpPr txBox="1">
            <a:spLocks/>
          </p:cNvSpPr>
          <p:nvPr/>
        </p:nvSpPr>
        <p:spPr>
          <a:xfrm>
            <a:off x="1488926" y="1323808"/>
            <a:ext cx="182703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Carter One"/>
              <a:buNone/>
              <a:defRPr sz="3000" b="0" i="0" u="none" strike="noStrike" cap="none">
                <a:solidFill>
                  <a:schemeClr val="dk1"/>
                </a:solidFill>
                <a:latin typeface="Carter One"/>
                <a:ea typeface="Carter One"/>
                <a:cs typeface="Carter One"/>
                <a:sym typeface="Carter One"/>
              </a:defRPr>
            </a:lvl1pPr>
            <a:lvl2pPr marR="0" lvl="1"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2pPr>
            <a:lvl3pPr marR="0" lvl="2"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3pPr>
            <a:lvl4pPr marR="0" lvl="3"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4pPr>
            <a:lvl5pPr marR="0" lvl="4"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5pPr>
            <a:lvl6pPr marR="0" lvl="5"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6pPr>
            <a:lvl7pPr marR="0" lvl="6"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7pPr>
            <a:lvl8pPr marR="0" lvl="7"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8pPr>
            <a:lvl9pPr marR="0" lvl="8"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9pPr>
          </a:lstStyle>
          <a:p>
            <a:pPr algn="ctr"/>
            <a:r>
              <a:rPr lang="zh-TW" altLang="en-US" sz="1600" dirty="0"/>
              <a:t>客戶登入系統</a:t>
            </a:r>
            <a:endParaRPr lang="en-US" sz="1600" dirty="0"/>
          </a:p>
        </p:txBody>
      </p:sp>
      <p:sp>
        <p:nvSpPr>
          <p:cNvPr id="36" name="Google Shape;821;p54">
            <a:extLst>
              <a:ext uri="{FF2B5EF4-FFF2-40B4-BE49-F238E27FC236}">
                <a16:creationId xmlns:a16="http://schemas.microsoft.com/office/drawing/2014/main" id="{BDE7357B-96E8-48ED-A3D6-29FEB8994A97}"/>
              </a:ext>
            </a:extLst>
          </p:cNvPr>
          <p:cNvSpPr txBox="1">
            <a:spLocks/>
          </p:cNvSpPr>
          <p:nvPr/>
        </p:nvSpPr>
        <p:spPr>
          <a:xfrm>
            <a:off x="1365917" y="3602158"/>
            <a:ext cx="182703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t>Premium</a:t>
            </a:r>
          </a:p>
        </p:txBody>
      </p:sp>
      <p:sp>
        <p:nvSpPr>
          <p:cNvPr id="38" name="Google Shape;823;p54">
            <a:extLst>
              <a:ext uri="{FF2B5EF4-FFF2-40B4-BE49-F238E27FC236}">
                <a16:creationId xmlns:a16="http://schemas.microsoft.com/office/drawing/2014/main" id="{583E3F5D-6645-44F9-8876-8F3C6A522325}"/>
              </a:ext>
            </a:extLst>
          </p:cNvPr>
          <p:cNvSpPr txBox="1">
            <a:spLocks/>
          </p:cNvSpPr>
          <p:nvPr/>
        </p:nvSpPr>
        <p:spPr>
          <a:xfrm>
            <a:off x="719071" y="1443995"/>
            <a:ext cx="832818" cy="30923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t>I</a:t>
            </a:r>
          </a:p>
        </p:txBody>
      </p:sp>
      <p:sp>
        <p:nvSpPr>
          <p:cNvPr id="39" name="Google Shape;824;p54">
            <a:extLst>
              <a:ext uri="{FF2B5EF4-FFF2-40B4-BE49-F238E27FC236}">
                <a16:creationId xmlns:a16="http://schemas.microsoft.com/office/drawing/2014/main" id="{A7DD8B7B-73CE-4DD6-9E93-A78076D7B0DD}"/>
              </a:ext>
            </a:extLst>
          </p:cNvPr>
          <p:cNvSpPr txBox="1">
            <a:spLocks/>
          </p:cNvSpPr>
          <p:nvPr/>
        </p:nvSpPr>
        <p:spPr>
          <a:xfrm>
            <a:off x="726880" y="2153354"/>
            <a:ext cx="832818" cy="30923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t>II</a:t>
            </a:r>
          </a:p>
        </p:txBody>
      </p:sp>
      <p:sp>
        <p:nvSpPr>
          <p:cNvPr id="40" name="Google Shape;825;p54">
            <a:extLst>
              <a:ext uri="{FF2B5EF4-FFF2-40B4-BE49-F238E27FC236}">
                <a16:creationId xmlns:a16="http://schemas.microsoft.com/office/drawing/2014/main" id="{E7FAB42D-BB35-4C93-BB4D-94187892A768}"/>
              </a:ext>
            </a:extLst>
          </p:cNvPr>
          <p:cNvSpPr txBox="1">
            <a:spLocks/>
          </p:cNvSpPr>
          <p:nvPr/>
        </p:nvSpPr>
        <p:spPr>
          <a:xfrm>
            <a:off x="572626" y="3722158"/>
            <a:ext cx="832818" cy="30923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t>III</a:t>
            </a:r>
          </a:p>
        </p:txBody>
      </p:sp>
      <p:grpSp>
        <p:nvGrpSpPr>
          <p:cNvPr id="41" name="Google Shape;811;p54">
            <a:extLst>
              <a:ext uri="{FF2B5EF4-FFF2-40B4-BE49-F238E27FC236}">
                <a16:creationId xmlns:a16="http://schemas.microsoft.com/office/drawing/2014/main" id="{FE76C23D-259F-4B99-9C83-FC94CC37E35A}"/>
              </a:ext>
            </a:extLst>
          </p:cNvPr>
          <p:cNvGrpSpPr/>
          <p:nvPr/>
        </p:nvGrpSpPr>
        <p:grpSpPr>
          <a:xfrm>
            <a:off x="735365" y="2802420"/>
            <a:ext cx="2518530" cy="438978"/>
            <a:chOff x="1649274" y="787501"/>
            <a:chExt cx="2484370" cy="505724"/>
          </a:xfrm>
        </p:grpSpPr>
        <p:sp>
          <p:nvSpPr>
            <p:cNvPr id="42" name="Google Shape;812;p54">
              <a:extLst>
                <a:ext uri="{FF2B5EF4-FFF2-40B4-BE49-F238E27FC236}">
                  <a16:creationId xmlns:a16="http://schemas.microsoft.com/office/drawing/2014/main" id="{4A5EBADA-0242-4DC6-964A-80C4AA687645}"/>
                </a:ext>
              </a:extLst>
            </p:cNvPr>
            <p:cNvSpPr/>
            <p:nvPr/>
          </p:nvSpPr>
          <p:spPr>
            <a:xfrm>
              <a:off x="2419107" y="796825"/>
              <a:ext cx="1714537" cy="496400"/>
            </a:xfrm>
            <a:custGeom>
              <a:avLst/>
              <a:gdLst/>
              <a:ahLst/>
              <a:cxnLst/>
              <a:rect l="l" t="t" r="r" b="b"/>
              <a:pathLst>
                <a:path w="43133" h="19856" extrusionOk="0">
                  <a:moveTo>
                    <a:pt x="2738" y="0"/>
                  </a:moveTo>
                  <a:lnTo>
                    <a:pt x="0" y="19856"/>
                  </a:lnTo>
                  <a:lnTo>
                    <a:pt x="43133" y="17117"/>
                  </a:lnTo>
                  <a:lnTo>
                    <a:pt x="42449" y="0"/>
                  </a:lnTo>
                  <a:close/>
                </a:path>
              </a:pathLst>
            </a:custGeom>
            <a:solidFill>
              <a:schemeClr val="lt2"/>
            </a:solidFill>
            <a:ln>
              <a:noFill/>
            </a:ln>
          </p:spPr>
        </p:sp>
        <p:sp>
          <p:nvSpPr>
            <p:cNvPr id="43" name="Google Shape;813;p54">
              <a:extLst>
                <a:ext uri="{FF2B5EF4-FFF2-40B4-BE49-F238E27FC236}">
                  <a16:creationId xmlns:a16="http://schemas.microsoft.com/office/drawing/2014/main" id="{BBE727A0-E833-4C65-A2CA-B844F0C56A4E}"/>
                </a:ext>
              </a:extLst>
            </p:cNvPr>
            <p:cNvSpPr/>
            <p:nvPr/>
          </p:nvSpPr>
          <p:spPr>
            <a:xfrm>
              <a:off x="1649274" y="787501"/>
              <a:ext cx="785275" cy="496400"/>
            </a:xfrm>
            <a:custGeom>
              <a:avLst/>
              <a:gdLst/>
              <a:ahLst/>
              <a:cxnLst/>
              <a:rect l="l" t="t" r="r" b="b"/>
              <a:pathLst>
                <a:path w="31411" h="19856" extrusionOk="0">
                  <a:moveTo>
                    <a:pt x="27057" y="19856"/>
                  </a:moveTo>
                  <a:lnTo>
                    <a:pt x="31411" y="0"/>
                  </a:lnTo>
                  <a:lnTo>
                    <a:pt x="0" y="1299"/>
                  </a:lnTo>
                  <a:lnTo>
                    <a:pt x="745" y="18444"/>
                  </a:lnTo>
                  <a:close/>
                </a:path>
              </a:pathLst>
            </a:custGeom>
            <a:solidFill>
              <a:schemeClr val="accent2"/>
            </a:solidFill>
            <a:ln>
              <a:noFill/>
            </a:ln>
          </p:spPr>
        </p:sp>
      </p:grpSp>
      <p:grpSp>
        <p:nvGrpSpPr>
          <p:cNvPr id="44" name="Google Shape;814;p54">
            <a:extLst>
              <a:ext uri="{FF2B5EF4-FFF2-40B4-BE49-F238E27FC236}">
                <a16:creationId xmlns:a16="http://schemas.microsoft.com/office/drawing/2014/main" id="{9D8A787B-FD27-431D-8436-8D10605D084B}"/>
              </a:ext>
            </a:extLst>
          </p:cNvPr>
          <p:cNvGrpSpPr/>
          <p:nvPr/>
        </p:nvGrpSpPr>
        <p:grpSpPr>
          <a:xfrm>
            <a:off x="680586" y="3569123"/>
            <a:ext cx="2620322" cy="424768"/>
            <a:chOff x="1537450" y="1639950"/>
            <a:chExt cx="2596200" cy="498750"/>
          </a:xfrm>
        </p:grpSpPr>
        <p:sp>
          <p:nvSpPr>
            <p:cNvPr id="45" name="Google Shape;815;p54">
              <a:extLst>
                <a:ext uri="{FF2B5EF4-FFF2-40B4-BE49-F238E27FC236}">
                  <a16:creationId xmlns:a16="http://schemas.microsoft.com/office/drawing/2014/main" id="{97299732-4F78-4242-B5F9-544FF4E9F2FF}"/>
                </a:ext>
              </a:extLst>
            </p:cNvPr>
            <p:cNvSpPr/>
            <p:nvPr/>
          </p:nvSpPr>
          <p:spPr>
            <a:xfrm>
              <a:off x="1537450" y="1639950"/>
              <a:ext cx="788250" cy="489425"/>
            </a:xfrm>
            <a:custGeom>
              <a:avLst/>
              <a:gdLst/>
              <a:ahLst/>
              <a:cxnLst/>
              <a:rect l="l" t="t" r="r" b="b"/>
              <a:pathLst>
                <a:path w="31530" h="19577" extrusionOk="0">
                  <a:moveTo>
                    <a:pt x="31530" y="19577"/>
                  </a:moveTo>
                  <a:lnTo>
                    <a:pt x="29072" y="0"/>
                  </a:lnTo>
                  <a:lnTo>
                    <a:pt x="0" y="2982"/>
                  </a:lnTo>
                  <a:lnTo>
                    <a:pt x="5218" y="18165"/>
                  </a:lnTo>
                  <a:close/>
                </a:path>
              </a:pathLst>
            </a:custGeom>
            <a:solidFill>
              <a:schemeClr val="lt2"/>
            </a:solidFill>
            <a:ln>
              <a:noFill/>
            </a:ln>
          </p:spPr>
        </p:sp>
        <p:sp>
          <p:nvSpPr>
            <p:cNvPr id="46" name="Google Shape;816;p54">
              <a:extLst>
                <a:ext uri="{FF2B5EF4-FFF2-40B4-BE49-F238E27FC236}">
                  <a16:creationId xmlns:a16="http://schemas.microsoft.com/office/drawing/2014/main" id="{EE23D002-E161-41B4-ABAB-A790981BA570}"/>
                </a:ext>
              </a:extLst>
            </p:cNvPr>
            <p:cNvSpPr/>
            <p:nvPr/>
          </p:nvSpPr>
          <p:spPr>
            <a:xfrm>
              <a:off x="2357450" y="1639950"/>
              <a:ext cx="1776200" cy="498750"/>
            </a:xfrm>
            <a:custGeom>
              <a:avLst/>
              <a:gdLst/>
              <a:ahLst/>
              <a:cxnLst/>
              <a:rect l="l" t="t" r="r" b="b"/>
              <a:pathLst>
                <a:path w="71048" h="19950" extrusionOk="0">
                  <a:moveTo>
                    <a:pt x="0" y="0"/>
                  </a:moveTo>
                  <a:lnTo>
                    <a:pt x="2466" y="19950"/>
                  </a:lnTo>
                  <a:lnTo>
                    <a:pt x="71048" y="17211"/>
                  </a:lnTo>
                  <a:lnTo>
                    <a:pt x="69960" y="94"/>
                  </a:lnTo>
                  <a:close/>
                </a:path>
              </a:pathLst>
            </a:custGeom>
            <a:solidFill>
              <a:schemeClr val="accent2"/>
            </a:solidFill>
            <a:ln>
              <a:noFill/>
            </a:ln>
          </p:spPr>
        </p:sp>
      </p:grpSp>
      <p:sp>
        <p:nvSpPr>
          <p:cNvPr id="47" name="Google Shape;817;p54">
            <a:extLst>
              <a:ext uri="{FF2B5EF4-FFF2-40B4-BE49-F238E27FC236}">
                <a16:creationId xmlns:a16="http://schemas.microsoft.com/office/drawing/2014/main" id="{4DC7A441-A660-45B8-B14C-BB028A5F7528}"/>
              </a:ext>
            </a:extLst>
          </p:cNvPr>
          <p:cNvSpPr txBox="1">
            <a:spLocks/>
          </p:cNvSpPr>
          <p:nvPr/>
        </p:nvSpPr>
        <p:spPr>
          <a:xfrm>
            <a:off x="1498602" y="2731512"/>
            <a:ext cx="182703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Carter One"/>
              <a:buNone/>
              <a:defRPr sz="3000" b="0" i="0" u="none" strike="noStrike" cap="none">
                <a:solidFill>
                  <a:schemeClr val="dk1"/>
                </a:solidFill>
                <a:latin typeface="Carter One"/>
                <a:ea typeface="Carter One"/>
                <a:cs typeface="Carter One"/>
                <a:sym typeface="Carter One"/>
              </a:defRPr>
            </a:lvl1pPr>
            <a:lvl2pPr marR="0" lvl="1"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2pPr>
            <a:lvl3pPr marR="0" lvl="2"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3pPr>
            <a:lvl4pPr marR="0" lvl="3"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4pPr>
            <a:lvl5pPr marR="0" lvl="4"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5pPr>
            <a:lvl6pPr marR="0" lvl="5"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6pPr>
            <a:lvl7pPr marR="0" lvl="6"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7pPr>
            <a:lvl8pPr marR="0" lvl="7"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8pPr>
            <a:lvl9pPr marR="0" lvl="8"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9pPr>
          </a:lstStyle>
          <a:p>
            <a:pPr algn="ctr"/>
            <a:r>
              <a:rPr lang="zh-TW" altLang="en-US" sz="1600" dirty="0"/>
              <a:t>訂單管理系統</a:t>
            </a:r>
            <a:endParaRPr lang="en-US" sz="1600" dirty="0"/>
          </a:p>
        </p:txBody>
      </p:sp>
      <p:sp>
        <p:nvSpPr>
          <p:cNvPr id="49" name="Google Shape;823;p54">
            <a:extLst>
              <a:ext uri="{FF2B5EF4-FFF2-40B4-BE49-F238E27FC236}">
                <a16:creationId xmlns:a16="http://schemas.microsoft.com/office/drawing/2014/main" id="{EB8B1420-7B68-486C-A499-2FCBBD7E35FF}"/>
              </a:ext>
            </a:extLst>
          </p:cNvPr>
          <p:cNvSpPr txBox="1">
            <a:spLocks/>
          </p:cNvSpPr>
          <p:nvPr/>
        </p:nvSpPr>
        <p:spPr>
          <a:xfrm>
            <a:off x="706389" y="2866731"/>
            <a:ext cx="832818" cy="30923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t>III</a:t>
            </a:r>
          </a:p>
        </p:txBody>
      </p:sp>
      <p:sp>
        <p:nvSpPr>
          <p:cNvPr id="50" name="Google Shape;824;p54">
            <a:extLst>
              <a:ext uri="{FF2B5EF4-FFF2-40B4-BE49-F238E27FC236}">
                <a16:creationId xmlns:a16="http://schemas.microsoft.com/office/drawing/2014/main" id="{DCAB4681-5E75-4361-BF0B-7B145AE14CAC}"/>
              </a:ext>
            </a:extLst>
          </p:cNvPr>
          <p:cNvSpPr txBox="1">
            <a:spLocks/>
          </p:cNvSpPr>
          <p:nvPr/>
        </p:nvSpPr>
        <p:spPr>
          <a:xfrm>
            <a:off x="706389" y="3635991"/>
            <a:ext cx="832818" cy="30923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t>IV</a:t>
            </a:r>
          </a:p>
        </p:txBody>
      </p:sp>
      <p:grpSp>
        <p:nvGrpSpPr>
          <p:cNvPr id="51" name="Google Shape;811;p54">
            <a:extLst>
              <a:ext uri="{FF2B5EF4-FFF2-40B4-BE49-F238E27FC236}">
                <a16:creationId xmlns:a16="http://schemas.microsoft.com/office/drawing/2014/main" id="{A56D51CF-7A55-4C7D-906D-1C37767DEAB5}"/>
              </a:ext>
            </a:extLst>
          </p:cNvPr>
          <p:cNvGrpSpPr/>
          <p:nvPr/>
        </p:nvGrpSpPr>
        <p:grpSpPr>
          <a:xfrm>
            <a:off x="708509" y="4308348"/>
            <a:ext cx="2518529" cy="438979"/>
            <a:chOff x="1649275" y="787500"/>
            <a:chExt cx="2484369" cy="505725"/>
          </a:xfrm>
        </p:grpSpPr>
        <p:sp>
          <p:nvSpPr>
            <p:cNvPr id="52" name="Google Shape;812;p54">
              <a:extLst>
                <a:ext uri="{FF2B5EF4-FFF2-40B4-BE49-F238E27FC236}">
                  <a16:creationId xmlns:a16="http://schemas.microsoft.com/office/drawing/2014/main" id="{4D50E0B8-40A5-46EF-AED5-30B3272C0FD2}"/>
                </a:ext>
              </a:extLst>
            </p:cNvPr>
            <p:cNvSpPr/>
            <p:nvPr/>
          </p:nvSpPr>
          <p:spPr>
            <a:xfrm>
              <a:off x="2419107" y="796825"/>
              <a:ext cx="1714537" cy="496400"/>
            </a:xfrm>
            <a:custGeom>
              <a:avLst/>
              <a:gdLst/>
              <a:ahLst/>
              <a:cxnLst/>
              <a:rect l="l" t="t" r="r" b="b"/>
              <a:pathLst>
                <a:path w="43133" h="19856" extrusionOk="0">
                  <a:moveTo>
                    <a:pt x="2738" y="0"/>
                  </a:moveTo>
                  <a:lnTo>
                    <a:pt x="0" y="19856"/>
                  </a:lnTo>
                  <a:lnTo>
                    <a:pt x="43133" y="17117"/>
                  </a:lnTo>
                  <a:lnTo>
                    <a:pt x="42449" y="0"/>
                  </a:lnTo>
                  <a:close/>
                </a:path>
              </a:pathLst>
            </a:custGeom>
            <a:solidFill>
              <a:schemeClr val="lt2"/>
            </a:solidFill>
            <a:ln>
              <a:noFill/>
            </a:ln>
          </p:spPr>
        </p:sp>
        <p:sp>
          <p:nvSpPr>
            <p:cNvPr id="53" name="Google Shape;813;p54">
              <a:extLst>
                <a:ext uri="{FF2B5EF4-FFF2-40B4-BE49-F238E27FC236}">
                  <a16:creationId xmlns:a16="http://schemas.microsoft.com/office/drawing/2014/main" id="{9CD80094-35B2-4B49-B774-E96AA1CA8AD1}"/>
                </a:ext>
              </a:extLst>
            </p:cNvPr>
            <p:cNvSpPr/>
            <p:nvPr/>
          </p:nvSpPr>
          <p:spPr>
            <a:xfrm>
              <a:off x="1649275" y="787500"/>
              <a:ext cx="785275" cy="496400"/>
            </a:xfrm>
            <a:custGeom>
              <a:avLst/>
              <a:gdLst/>
              <a:ahLst/>
              <a:cxnLst/>
              <a:rect l="l" t="t" r="r" b="b"/>
              <a:pathLst>
                <a:path w="31411" h="19856" extrusionOk="0">
                  <a:moveTo>
                    <a:pt x="27057" y="19856"/>
                  </a:moveTo>
                  <a:lnTo>
                    <a:pt x="31411" y="0"/>
                  </a:lnTo>
                  <a:lnTo>
                    <a:pt x="0" y="1299"/>
                  </a:lnTo>
                  <a:lnTo>
                    <a:pt x="745" y="18444"/>
                  </a:lnTo>
                  <a:close/>
                </a:path>
              </a:pathLst>
            </a:custGeom>
            <a:solidFill>
              <a:schemeClr val="accent2"/>
            </a:solidFill>
            <a:ln>
              <a:noFill/>
            </a:ln>
          </p:spPr>
        </p:sp>
      </p:grpSp>
      <p:sp>
        <p:nvSpPr>
          <p:cNvPr id="57" name="Google Shape;817;p54">
            <a:extLst>
              <a:ext uri="{FF2B5EF4-FFF2-40B4-BE49-F238E27FC236}">
                <a16:creationId xmlns:a16="http://schemas.microsoft.com/office/drawing/2014/main" id="{5DA6225C-FC41-44E4-8006-07D9D02E38A1}"/>
              </a:ext>
            </a:extLst>
          </p:cNvPr>
          <p:cNvSpPr txBox="1">
            <a:spLocks/>
          </p:cNvSpPr>
          <p:nvPr/>
        </p:nvSpPr>
        <p:spPr>
          <a:xfrm>
            <a:off x="1486920" y="4241726"/>
            <a:ext cx="182703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Carter One"/>
              <a:buNone/>
              <a:defRPr sz="3000" b="0" i="0" u="none" strike="noStrike" cap="none">
                <a:solidFill>
                  <a:schemeClr val="dk1"/>
                </a:solidFill>
                <a:latin typeface="Carter One"/>
                <a:ea typeface="Carter One"/>
                <a:cs typeface="Carter One"/>
                <a:sym typeface="Carter One"/>
              </a:defRPr>
            </a:lvl1pPr>
            <a:lvl2pPr marR="0" lvl="1"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2pPr>
            <a:lvl3pPr marR="0" lvl="2"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3pPr>
            <a:lvl4pPr marR="0" lvl="3"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4pPr>
            <a:lvl5pPr marR="0" lvl="4"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5pPr>
            <a:lvl6pPr marR="0" lvl="5"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6pPr>
            <a:lvl7pPr marR="0" lvl="6"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7pPr>
            <a:lvl8pPr marR="0" lvl="7"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8pPr>
            <a:lvl9pPr marR="0" lvl="8"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9pPr>
          </a:lstStyle>
          <a:p>
            <a:pPr algn="ctr"/>
            <a:r>
              <a:rPr lang="zh-TW" altLang="en-US" sz="1600" dirty="0"/>
              <a:t>員工管理系統</a:t>
            </a:r>
            <a:endParaRPr lang="en-US" sz="1600" dirty="0"/>
          </a:p>
        </p:txBody>
      </p:sp>
      <p:sp>
        <p:nvSpPr>
          <p:cNvPr id="59" name="Google Shape;823;p54">
            <a:extLst>
              <a:ext uri="{FF2B5EF4-FFF2-40B4-BE49-F238E27FC236}">
                <a16:creationId xmlns:a16="http://schemas.microsoft.com/office/drawing/2014/main" id="{2FDEA82C-3337-4ED2-B8CC-C14D86239D18}"/>
              </a:ext>
            </a:extLst>
          </p:cNvPr>
          <p:cNvSpPr txBox="1">
            <a:spLocks/>
          </p:cNvSpPr>
          <p:nvPr/>
        </p:nvSpPr>
        <p:spPr>
          <a:xfrm>
            <a:off x="706389" y="4372156"/>
            <a:ext cx="832818" cy="30923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t>V</a:t>
            </a:r>
          </a:p>
        </p:txBody>
      </p:sp>
      <p:sp>
        <p:nvSpPr>
          <p:cNvPr id="61" name="Google Shape;784;p53">
            <a:extLst>
              <a:ext uri="{FF2B5EF4-FFF2-40B4-BE49-F238E27FC236}">
                <a16:creationId xmlns:a16="http://schemas.microsoft.com/office/drawing/2014/main" id="{2BE19959-9716-469A-9C04-8E40585084DE}"/>
              </a:ext>
            </a:extLst>
          </p:cNvPr>
          <p:cNvSpPr txBox="1">
            <a:spLocks/>
          </p:cNvSpPr>
          <p:nvPr/>
        </p:nvSpPr>
        <p:spPr>
          <a:xfrm>
            <a:off x="3313950" y="1377858"/>
            <a:ext cx="5116776" cy="574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1pPr>
            <a:lvl2pPr marL="914400" marR="0" lvl="1"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2pPr>
            <a:lvl3pPr marL="1371600" marR="0" lvl="2"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3pPr>
            <a:lvl4pPr marL="1828800" marR="0" lvl="3"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4pPr>
            <a:lvl5pPr marL="2286000" marR="0" lvl="4"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5pPr>
            <a:lvl6pPr marL="2743200" marR="0" lvl="5"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6pPr>
            <a:lvl7pPr marL="3200400" marR="0" lvl="6"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7pPr>
            <a:lvl8pPr marL="3657600" marR="0" lvl="7"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8pPr>
            <a:lvl9pPr marL="4114800" marR="0" lvl="8"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9pPr>
          </a:lstStyle>
          <a:p>
            <a:pPr marL="0" indent="0">
              <a:buFont typeface="Livvic"/>
              <a:buNone/>
            </a:pPr>
            <a:r>
              <a:rPr lang="zh-TW" altLang="en-US" sz="1400" dirty="0"/>
              <a:t>客戶可以註冊並登入此系統以開始下訂房間。</a:t>
            </a:r>
            <a:endParaRPr lang="en-US" sz="1400" dirty="0"/>
          </a:p>
        </p:txBody>
      </p:sp>
      <p:sp>
        <p:nvSpPr>
          <p:cNvPr id="62" name="Google Shape;817;p54">
            <a:extLst>
              <a:ext uri="{FF2B5EF4-FFF2-40B4-BE49-F238E27FC236}">
                <a16:creationId xmlns:a16="http://schemas.microsoft.com/office/drawing/2014/main" id="{B1FC5B11-53ED-4D09-B436-D0F092F4F2C7}"/>
              </a:ext>
            </a:extLst>
          </p:cNvPr>
          <p:cNvSpPr txBox="1">
            <a:spLocks/>
          </p:cNvSpPr>
          <p:nvPr/>
        </p:nvSpPr>
        <p:spPr>
          <a:xfrm>
            <a:off x="1504083" y="1981766"/>
            <a:ext cx="182703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Carter One"/>
              <a:buNone/>
              <a:defRPr sz="3000" b="0" i="0" u="none" strike="noStrike" cap="none">
                <a:solidFill>
                  <a:schemeClr val="dk1"/>
                </a:solidFill>
                <a:latin typeface="Carter One"/>
                <a:ea typeface="Carter One"/>
                <a:cs typeface="Carter One"/>
                <a:sym typeface="Carter One"/>
              </a:defRPr>
            </a:lvl1pPr>
            <a:lvl2pPr marR="0" lvl="1"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2pPr>
            <a:lvl3pPr marR="0" lvl="2"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3pPr>
            <a:lvl4pPr marR="0" lvl="3"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4pPr>
            <a:lvl5pPr marR="0" lvl="4"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5pPr>
            <a:lvl6pPr marR="0" lvl="5"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6pPr>
            <a:lvl7pPr marR="0" lvl="6"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7pPr>
            <a:lvl8pPr marR="0" lvl="7"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8pPr>
            <a:lvl9pPr marR="0" lvl="8"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9pPr>
          </a:lstStyle>
          <a:p>
            <a:pPr algn="ctr"/>
            <a:r>
              <a:rPr lang="zh-TW" altLang="en-US" sz="1600" dirty="0"/>
              <a:t>訂房系統</a:t>
            </a:r>
            <a:endParaRPr lang="en-US" sz="1600" dirty="0"/>
          </a:p>
        </p:txBody>
      </p:sp>
      <p:sp>
        <p:nvSpPr>
          <p:cNvPr id="63" name="Google Shape;817;p54">
            <a:extLst>
              <a:ext uri="{FF2B5EF4-FFF2-40B4-BE49-F238E27FC236}">
                <a16:creationId xmlns:a16="http://schemas.microsoft.com/office/drawing/2014/main" id="{C0E271FB-CB5C-4BDA-BB87-A3199148EA7C}"/>
              </a:ext>
            </a:extLst>
          </p:cNvPr>
          <p:cNvSpPr txBox="1">
            <a:spLocks/>
          </p:cNvSpPr>
          <p:nvPr/>
        </p:nvSpPr>
        <p:spPr>
          <a:xfrm>
            <a:off x="1495403" y="3474729"/>
            <a:ext cx="182703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Carter One"/>
              <a:buNone/>
              <a:defRPr sz="3000" b="0" i="0" u="none" strike="noStrike" cap="none">
                <a:solidFill>
                  <a:schemeClr val="dk1"/>
                </a:solidFill>
                <a:latin typeface="Carter One"/>
                <a:ea typeface="Carter One"/>
                <a:cs typeface="Carter One"/>
                <a:sym typeface="Carter One"/>
              </a:defRPr>
            </a:lvl1pPr>
            <a:lvl2pPr marR="0" lvl="1"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2pPr>
            <a:lvl3pPr marR="0" lvl="2"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3pPr>
            <a:lvl4pPr marR="0" lvl="3"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4pPr>
            <a:lvl5pPr marR="0" lvl="4"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5pPr>
            <a:lvl6pPr marR="0" lvl="5"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6pPr>
            <a:lvl7pPr marR="0" lvl="6"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7pPr>
            <a:lvl8pPr marR="0" lvl="7"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8pPr>
            <a:lvl9pPr marR="0" lvl="8" algn="l" rtl="0">
              <a:lnSpc>
                <a:spcPct val="100000"/>
              </a:lnSpc>
              <a:spcBef>
                <a:spcPts val="0"/>
              </a:spcBef>
              <a:spcAft>
                <a:spcPts val="0"/>
              </a:spcAft>
              <a:buClr>
                <a:schemeClr val="dk1"/>
              </a:buClr>
              <a:buSzPts val="3000"/>
              <a:buFont typeface="Carter One"/>
              <a:buNone/>
              <a:defRPr sz="3000" b="1" i="0" u="none" strike="noStrike" cap="none">
                <a:solidFill>
                  <a:schemeClr val="dk1"/>
                </a:solidFill>
                <a:latin typeface="Carter One"/>
                <a:ea typeface="Carter One"/>
                <a:cs typeface="Carter One"/>
                <a:sym typeface="Carter One"/>
              </a:defRPr>
            </a:lvl9pPr>
          </a:lstStyle>
          <a:p>
            <a:pPr algn="ctr"/>
            <a:r>
              <a:rPr lang="zh-TW" altLang="en-US" sz="1600" dirty="0"/>
              <a:t>房間管理系統</a:t>
            </a:r>
            <a:endParaRPr lang="en-US" altLang="zh-TW" sz="1600" dirty="0"/>
          </a:p>
        </p:txBody>
      </p:sp>
      <p:sp>
        <p:nvSpPr>
          <p:cNvPr id="65" name="Google Shape;784;p53">
            <a:extLst>
              <a:ext uri="{FF2B5EF4-FFF2-40B4-BE49-F238E27FC236}">
                <a16:creationId xmlns:a16="http://schemas.microsoft.com/office/drawing/2014/main" id="{13A4947A-0945-475A-B66F-6AE4C30EDA86}"/>
              </a:ext>
            </a:extLst>
          </p:cNvPr>
          <p:cNvSpPr txBox="1">
            <a:spLocks/>
          </p:cNvSpPr>
          <p:nvPr/>
        </p:nvSpPr>
        <p:spPr>
          <a:xfrm>
            <a:off x="3313950" y="1946513"/>
            <a:ext cx="5116776" cy="574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1pPr>
            <a:lvl2pPr marL="914400" marR="0" lvl="1"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2pPr>
            <a:lvl3pPr marL="1371600" marR="0" lvl="2"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3pPr>
            <a:lvl4pPr marL="1828800" marR="0" lvl="3"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4pPr>
            <a:lvl5pPr marL="2286000" marR="0" lvl="4"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5pPr>
            <a:lvl6pPr marL="2743200" marR="0" lvl="5"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6pPr>
            <a:lvl7pPr marL="3200400" marR="0" lvl="6"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7pPr>
            <a:lvl8pPr marL="3657600" marR="0" lvl="7"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8pPr>
            <a:lvl9pPr marL="4114800" marR="0" lvl="8"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9pPr>
          </a:lstStyle>
          <a:p>
            <a:pPr marL="0" indent="0">
              <a:buFont typeface="Livvic"/>
              <a:buNone/>
            </a:pPr>
            <a:r>
              <a:rPr lang="zh-TW" altLang="en-US" sz="1400" dirty="0"/>
              <a:t>客戶可以根據日期、價格、房型等條件篩選出適合的房間下訂。</a:t>
            </a:r>
          </a:p>
          <a:p>
            <a:pPr marL="0" indent="0">
              <a:buFont typeface="Livvic"/>
              <a:buNone/>
            </a:pPr>
            <a:r>
              <a:rPr lang="zh-TW" altLang="en-US" sz="1400" dirty="0"/>
              <a:t>下訂後系統會發送</a:t>
            </a:r>
            <a:r>
              <a:rPr lang="en-US" altLang="zh-TW" sz="1400" dirty="0"/>
              <a:t>email</a:t>
            </a:r>
            <a:r>
              <a:rPr lang="zh-TW" altLang="en-US" sz="1400" dirty="0"/>
              <a:t>進行確認。</a:t>
            </a:r>
          </a:p>
        </p:txBody>
      </p:sp>
      <p:sp>
        <p:nvSpPr>
          <p:cNvPr id="66" name="Google Shape;784;p53">
            <a:extLst>
              <a:ext uri="{FF2B5EF4-FFF2-40B4-BE49-F238E27FC236}">
                <a16:creationId xmlns:a16="http://schemas.microsoft.com/office/drawing/2014/main" id="{150562F5-21E4-4B3C-AA3B-C5EB81E42F34}"/>
              </a:ext>
            </a:extLst>
          </p:cNvPr>
          <p:cNvSpPr txBox="1">
            <a:spLocks/>
          </p:cNvSpPr>
          <p:nvPr/>
        </p:nvSpPr>
        <p:spPr>
          <a:xfrm>
            <a:off x="3328831" y="2810513"/>
            <a:ext cx="5116776" cy="574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1pPr>
            <a:lvl2pPr marL="914400" marR="0" lvl="1"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2pPr>
            <a:lvl3pPr marL="1371600" marR="0" lvl="2"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3pPr>
            <a:lvl4pPr marL="1828800" marR="0" lvl="3"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4pPr>
            <a:lvl5pPr marL="2286000" marR="0" lvl="4"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5pPr>
            <a:lvl6pPr marL="2743200" marR="0" lvl="5"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6pPr>
            <a:lvl7pPr marL="3200400" marR="0" lvl="6"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7pPr>
            <a:lvl8pPr marL="3657600" marR="0" lvl="7"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8pPr>
            <a:lvl9pPr marL="4114800" marR="0" lvl="8"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9pPr>
          </a:lstStyle>
          <a:p>
            <a:pPr marL="0" indent="0">
              <a:buFont typeface="Livvic"/>
              <a:buNone/>
            </a:pPr>
            <a:r>
              <a:rPr lang="zh-TW" altLang="en-US" sz="1400" dirty="0"/>
              <a:t>供管理者新增刪除修改查詢訂單內容。</a:t>
            </a:r>
            <a:endParaRPr lang="en-US" sz="1400" dirty="0"/>
          </a:p>
        </p:txBody>
      </p:sp>
      <p:sp>
        <p:nvSpPr>
          <p:cNvPr id="67" name="Google Shape;784;p53">
            <a:extLst>
              <a:ext uri="{FF2B5EF4-FFF2-40B4-BE49-F238E27FC236}">
                <a16:creationId xmlns:a16="http://schemas.microsoft.com/office/drawing/2014/main" id="{2100C933-8E46-4DCE-B56B-7F8F2D256950}"/>
              </a:ext>
            </a:extLst>
          </p:cNvPr>
          <p:cNvSpPr txBox="1">
            <a:spLocks/>
          </p:cNvSpPr>
          <p:nvPr/>
        </p:nvSpPr>
        <p:spPr>
          <a:xfrm>
            <a:off x="3328831" y="3541067"/>
            <a:ext cx="5116776" cy="574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1pPr>
            <a:lvl2pPr marL="914400" marR="0" lvl="1"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2pPr>
            <a:lvl3pPr marL="1371600" marR="0" lvl="2"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3pPr>
            <a:lvl4pPr marL="1828800" marR="0" lvl="3"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4pPr>
            <a:lvl5pPr marL="2286000" marR="0" lvl="4"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5pPr>
            <a:lvl6pPr marL="2743200" marR="0" lvl="5"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6pPr>
            <a:lvl7pPr marL="3200400" marR="0" lvl="6"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7pPr>
            <a:lvl8pPr marL="3657600" marR="0" lvl="7"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8pPr>
            <a:lvl9pPr marL="4114800" marR="0" lvl="8"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9pPr>
          </a:lstStyle>
          <a:p>
            <a:pPr marL="0" indent="0">
              <a:buFont typeface="Livvic"/>
              <a:buNone/>
            </a:pPr>
            <a:r>
              <a:rPr lang="zh-TW" altLang="en-US" sz="1400" dirty="0"/>
              <a:t>供管理者新增刪除修改房間各項資訊。</a:t>
            </a:r>
            <a:endParaRPr lang="en-US" sz="1400" dirty="0"/>
          </a:p>
        </p:txBody>
      </p:sp>
      <p:sp>
        <p:nvSpPr>
          <p:cNvPr id="68" name="Google Shape;784;p53">
            <a:extLst>
              <a:ext uri="{FF2B5EF4-FFF2-40B4-BE49-F238E27FC236}">
                <a16:creationId xmlns:a16="http://schemas.microsoft.com/office/drawing/2014/main" id="{0D2E1396-3174-44A3-A85A-8ED360C6CEE7}"/>
              </a:ext>
            </a:extLst>
          </p:cNvPr>
          <p:cNvSpPr txBox="1">
            <a:spLocks/>
          </p:cNvSpPr>
          <p:nvPr/>
        </p:nvSpPr>
        <p:spPr>
          <a:xfrm>
            <a:off x="3322433" y="4316634"/>
            <a:ext cx="5116776" cy="5747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1pPr>
            <a:lvl2pPr marL="914400" marR="0" lvl="1"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2pPr>
            <a:lvl3pPr marL="1371600" marR="0" lvl="2"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3pPr>
            <a:lvl4pPr marL="1828800" marR="0" lvl="3"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4pPr>
            <a:lvl5pPr marL="2286000" marR="0" lvl="4"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5pPr>
            <a:lvl6pPr marL="2743200" marR="0" lvl="5"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6pPr>
            <a:lvl7pPr marL="3200400" marR="0" lvl="6"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7pPr>
            <a:lvl8pPr marL="3657600" marR="0" lvl="7"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8pPr>
            <a:lvl9pPr marL="4114800" marR="0" lvl="8" indent="-330200" algn="l" rtl="0">
              <a:lnSpc>
                <a:spcPct val="100000"/>
              </a:lnSpc>
              <a:spcBef>
                <a:spcPts val="0"/>
              </a:spcBef>
              <a:spcAft>
                <a:spcPts val="0"/>
              </a:spcAft>
              <a:buClr>
                <a:schemeClr val="dk1"/>
              </a:buClr>
              <a:buSzPts val="1600"/>
              <a:buFont typeface="Livvic"/>
              <a:buChar char="■"/>
              <a:defRPr sz="1600" b="0" i="0" u="none" strike="noStrike" cap="none">
                <a:solidFill>
                  <a:schemeClr val="dk1"/>
                </a:solidFill>
                <a:latin typeface="Livvic"/>
                <a:ea typeface="Livvic"/>
                <a:cs typeface="Livvic"/>
                <a:sym typeface="Livvic"/>
              </a:defRPr>
            </a:lvl9pPr>
          </a:lstStyle>
          <a:p>
            <a:pPr marL="0" indent="0">
              <a:buFont typeface="Livvic"/>
              <a:buNone/>
            </a:pPr>
            <a:r>
              <a:rPr lang="zh-TW" altLang="en-US" sz="1400" dirty="0"/>
              <a:t>供管理者新增刪除修改員工資訊。</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pic>
        <p:nvPicPr>
          <p:cNvPr id="919" name="Google Shape;919;p57"/>
          <p:cNvPicPr preferRelativeResize="0"/>
          <p:nvPr/>
        </p:nvPicPr>
        <p:blipFill rotWithShape="1">
          <a:blip r:embed="rId3">
            <a:alphaModFix/>
          </a:blip>
          <a:srcRect l="1948" t="24294" r="1601" b="5471"/>
          <a:stretch/>
        </p:blipFill>
        <p:spPr>
          <a:xfrm rot="-119996">
            <a:off x="1623624" y="2040979"/>
            <a:ext cx="7459454" cy="3621542"/>
          </a:xfrm>
          <a:prstGeom prst="rect">
            <a:avLst/>
          </a:prstGeom>
          <a:noFill/>
          <a:ln>
            <a:noFill/>
          </a:ln>
        </p:spPr>
      </p:pic>
      <p:grpSp>
        <p:nvGrpSpPr>
          <p:cNvPr id="920" name="Google Shape;920;p57"/>
          <p:cNvGrpSpPr/>
          <p:nvPr/>
        </p:nvGrpSpPr>
        <p:grpSpPr>
          <a:xfrm rot="10251456" flipH="1">
            <a:off x="1068064" y="-844086"/>
            <a:ext cx="7017191" cy="4168313"/>
            <a:chOff x="3521578" y="-266433"/>
            <a:chExt cx="6288507" cy="3735464"/>
          </a:xfrm>
        </p:grpSpPr>
        <p:sp>
          <p:nvSpPr>
            <p:cNvPr id="921" name="Google Shape;921;p57"/>
            <p:cNvSpPr/>
            <p:nvPr/>
          </p:nvSpPr>
          <p:spPr>
            <a:xfrm>
              <a:off x="3701134" y="-139026"/>
              <a:ext cx="6108950" cy="3583700"/>
            </a:xfrm>
            <a:custGeom>
              <a:avLst/>
              <a:gdLst/>
              <a:ahLst/>
              <a:cxnLst/>
              <a:rect l="l" t="t" r="r" b="b"/>
              <a:pathLst>
                <a:path w="244358" h="143348" extrusionOk="0">
                  <a:moveTo>
                    <a:pt x="14585" y="143348"/>
                  </a:moveTo>
                  <a:lnTo>
                    <a:pt x="244358" y="105677"/>
                  </a:lnTo>
                  <a:lnTo>
                    <a:pt x="222127" y="0"/>
                  </a:lnTo>
                  <a:lnTo>
                    <a:pt x="0" y="70746"/>
                  </a:lnTo>
                  <a:close/>
                </a:path>
              </a:pathLst>
            </a:custGeom>
            <a:solidFill>
              <a:schemeClr val="accent3"/>
            </a:solidFill>
            <a:ln>
              <a:noFill/>
            </a:ln>
          </p:spPr>
        </p:sp>
        <p:sp>
          <p:nvSpPr>
            <p:cNvPr id="922" name="Google Shape;922;p57"/>
            <p:cNvSpPr/>
            <p:nvPr/>
          </p:nvSpPr>
          <p:spPr>
            <a:xfrm>
              <a:off x="3748069" y="2431581"/>
              <a:ext cx="248800" cy="1037450"/>
            </a:xfrm>
            <a:custGeom>
              <a:avLst/>
              <a:gdLst/>
              <a:ahLst/>
              <a:cxnLst/>
              <a:rect l="l" t="t" r="r" b="b"/>
              <a:pathLst>
                <a:path w="9952" h="41498" extrusionOk="0">
                  <a:moveTo>
                    <a:pt x="1952" y="0"/>
                  </a:moveTo>
                  <a:lnTo>
                    <a:pt x="0" y="41498"/>
                  </a:lnTo>
                  <a:lnTo>
                    <a:pt x="9952" y="40672"/>
                  </a:lnTo>
                  <a:close/>
                </a:path>
              </a:pathLst>
            </a:custGeom>
            <a:solidFill>
              <a:schemeClr val="accent1"/>
            </a:solidFill>
            <a:ln>
              <a:noFill/>
            </a:ln>
          </p:spPr>
        </p:sp>
        <p:sp>
          <p:nvSpPr>
            <p:cNvPr id="923" name="Google Shape;923;p57"/>
            <p:cNvSpPr/>
            <p:nvPr/>
          </p:nvSpPr>
          <p:spPr>
            <a:xfrm>
              <a:off x="9326620" y="-266433"/>
              <a:ext cx="381100" cy="1323175"/>
            </a:xfrm>
            <a:custGeom>
              <a:avLst/>
              <a:gdLst/>
              <a:ahLst/>
              <a:cxnLst/>
              <a:rect l="l" t="t" r="r" b="b"/>
              <a:pathLst>
                <a:path w="15244" h="52927" extrusionOk="0">
                  <a:moveTo>
                    <a:pt x="10005" y="52927"/>
                  </a:moveTo>
                  <a:lnTo>
                    <a:pt x="15244" y="0"/>
                  </a:lnTo>
                  <a:lnTo>
                    <a:pt x="0" y="4255"/>
                  </a:lnTo>
                  <a:close/>
                </a:path>
              </a:pathLst>
            </a:custGeom>
            <a:solidFill>
              <a:schemeClr val="accent2"/>
            </a:solidFill>
            <a:ln>
              <a:noFill/>
            </a:ln>
          </p:spPr>
        </p:sp>
        <p:sp>
          <p:nvSpPr>
            <p:cNvPr id="924" name="Google Shape;924;p57"/>
            <p:cNvSpPr/>
            <p:nvPr/>
          </p:nvSpPr>
          <p:spPr>
            <a:xfrm>
              <a:off x="3521578" y="645269"/>
              <a:ext cx="2526051" cy="917111"/>
            </a:xfrm>
            <a:custGeom>
              <a:avLst/>
              <a:gdLst/>
              <a:ahLst/>
              <a:cxnLst/>
              <a:rect l="l" t="t" r="r" b="b"/>
              <a:pathLst>
                <a:path w="113149" h="41080" extrusionOk="0">
                  <a:moveTo>
                    <a:pt x="0" y="0"/>
                  </a:moveTo>
                  <a:lnTo>
                    <a:pt x="7531" y="41080"/>
                  </a:lnTo>
                  <a:lnTo>
                    <a:pt x="113149" y="7809"/>
                  </a:lnTo>
                  <a:close/>
                </a:path>
              </a:pathLst>
            </a:custGeom>
            <a:solidFill>
              <a:schemeClr val="accent1"/>
            </a:solidFill>
            <a:ln>
              <a:noFill/>
            </a:ln>
          </p:spPr>
        </p:sp>
      </p:grpSp>
      <p:sp>
        <p:nvSpPr>
          <p:cNvPr id="925" name="Google Shape;925;p57"/>
          <p:cNvSpPr txBox="1">
            <a:spLocks noGrp="1"/>
          </p:cNvSpPr>
          <p:nvPr>
            <p:ph type="title"/>
          </p:nvPr>
        </p:nvSpPr>
        <p:spPr>
          <a:xfrm flipH="1">
            <a:off x="1378775" y="387600"/>
            <a:ext cx="6386700" cy="10626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US" altLang="zh-TW" sz="4000" b="1" dirty="0"/>
              <a:t>DEMO</a:t>
            </a:r>
            <a:r>
              <a:rPr lang="zh-TW" altLang="en-US" sz="4000" b="1" dirty="0"/>
              <a:t>環節</a:t>
            </a:r>
            <a:endParaRPr sz="4000" b="1" dirty="0"/>
          </a:p>
        </p:txBody>
      </p:sp>
      <p:sp>
        <p:nvSpPr>
          <p:cNvPr id="926" name="Google Shape;926;p57"/>
          <p:cNvSpPr txBox="1">
            <a:spLocks noGrp="1"/>
          </p:cNvSpPr>
          <p:nvPr>
            <p:ph type="title" idx="2"/>
          </p:nvPr>
        </p:nvSpPr>
        <p:spPr>
          <a:xfrm flipH="1">
            <a:off x="1213300" y="1854275"/>
            <a:ext cx="1097700" cy="9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a:t>4</a:t>
            </a:r>
            <a:endParaRPr sz="5000"/>
          </a:p>
        </p:txBody>
      </p:sp>
    </p:spTree>
  </p:cSld>
  <p:clrMapOvr>
    <a:masterClrMapping/>
  </p:clrMapOvr>
</p:sld>
</file>

<file path=ppt/theme/theme1.xml><?xml version="1.0" encoding="utf-8"?>
<a:theme xmlns:a="http://schemas.openxmlformats.org/drawingml/2006/main" name="Hotel Business Plan by Slidesgo">
  <a:themeElements>
    <a:clrScheme name="Simple Light">
      <a:dk1>
        <a:srgbClr val="916452"/>
      </a:dk1>
      <a:lt1>
        <a:srgbClr val="FFFFFF"/>
      </a:lt1>
      <a:dk2>
        <a:srgbClr val="FFF6EC"/>
      </a:dk2>
      <a:lt2>
        <a:srgbClr val="FFC0A7"/>
      </a:lt2>
      <a:accent1>
        <a:srgbClr val="FED3C2"/>
      </a:accent1>
      <a:accent2>
        <a:srgbClr val="C7D8D0"/>
      </a:accent2>
      <a:accent3>
        <a:srgbClr val="E1EAE7"/>
      </a:accent3>
      <a:accent4>
        <a:srgbClr val="FFF6EC"/>
      </a:accent4>
      <a:accent5>
        <a:srgbClr val="FED3C2"/>
      </a:accent5>
      <a:accent6>
        <a:srgbClr val="C7D8D0"/>
      </a:accent6>
      <a:hlink>
        <a:srgbClr val="8C623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520</TotalTime>
  <Words>403</Words>
  <Application>Microsoft Office PowerPoint</Application>
  <PresentationFormat>如螢幕大小 (16:9)</PresentationFormat>
  <Paragraphs>81</Paragraphs>
  <Slides>14</Slides>
  <Notes>14</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14</vt:i4>
      </vt:variant>
    </vt:vector>
  </HeadingPairs>
  <TitlesOfParts>
    <vt:vector size="19" baseType="lpstr">
      <vt:lpstr>Roboto</vt:lpstr>
      <vt:lpstr>Carter One</vt:lpstr>
      <vt:lpstr>Livvic</vt:lpstr>
      <vt:lpstr>Arial</vt:lpstr>
      <vt:lpstr>Hotel Business Plan by Slidesgo</vt:lpstr>
      <vt:lpstr>訂房管理系統</vt:lpstr>
      <vt:lpstr>目錄</vt:lpstr>
      <vt:lpstr>開發動機</vt:lpstr>
      <vt:lpstr>Motivation</vt:lpstr>
      <vt:lpstr>開發環境&amp; 程式語言</vt:lpstr>
      <vt:lpstr>開發環境</vt:lpstr>
      <vt:lpstr>系統架構&amp;功能</vt:lpstr>
      <vt:lpstr>Functions</vt:lpstr>
      <vt:lpstr>DEMO環節</vt:lpstr>
      <vt:lpstr>未來展望</vt:lpstr>
      <vt:lpstr>Future prospect</vt:lpstr>
      <vt:lpstr>組員分工</vt:lpstr>
      <vt:lpstr>工作分配</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訂房資訊系統</dc:title>
  <dc:creator>莊立倫</dc:creator>
  <cp:lastModifiedBy>6657</cp:lastModifiedBy>
  <cp:revision>36</cp:revision>
  <dcterms:modified xsi:type="dcterms:W3CDTF">2023-06-15T03:14:33Z</dcterms:modified>
</cp:coreProperties>
</file>